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3"/>
  </p:handoutMasterIdLst>
  <p:sldIdLst>
    <p:sldId id="256" r:id="rId2"/>
    <p:sldId id="262" r:id="rId3"/>
    <p:sldId id="259" r:id="rId4"/>
    <p:sldId id="258" r:id="rId5"/>
    <p:sldId id="263" r:id="rId6"/>
    <p:sldId id="264" r:id="rId7"/>
    <p:sldId id="278" r:id="rId8"/>
    <p:sldId id="276" r:id="rId9"/>
    <p:sldId id="277" r:id="rId10"/>
    <p:sldId id="279" r:id="rId11"/>
    <p:sldId id="261" r:id="rId12"/>
    <p:sldId id="265" r:id="rId13"/>
    <p:sldId id="266" r:id="rId14"/>
    <p:sldId id="267" r:id="rId15"/>
    <p:sldId id="268" r:id="rId16"/>
    <p:sldId id="272" r:id="rId17"/>
    <p:sldId id="273" r:id="rId18"/>
    <p:sldId id="270" r:id="rId19"/>
    <p:sldId id="269" r:id="rId20"/>
    <p:sldId id="260" r:id="rId21"/>
    <p:sldId id="275" r:id="rId22"/>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6" d="100"/>
          <a:sy n="56" d="100"/>
        </p:scale>
        <p:origin x="562" y="53"/>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67E2FB-2686-471B-95DA-7B57981BD359}"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E2B9F37B-1C24-4DF3-BDB5-817E538FAECC}">
      <dgm:prSet phldrT="[Text]"/>
      <dgm:spPr>
        <a:solidFill>
          <a:srgbClr val="7030A0"/>
        </a:solidFill>
      </dgm:spPr>
      <dgm:t>
        <a:bodyPr/>
        <a:lstStyle/>
        <a:p>
          <a:r>
            <a:rPr lang="en-US" dirty="0" smtClean="0"/>
            <a:t>Brand Identity</a:t>
          </a:r>
          <a:endParaRPr lang="en-US" dirty="0"/>
        </a:p>
      </dgm:t>
    </dgm:pt>
    <dgm:pt modelId="{3877F380-AB37-4BA1-9428-2539134ACC13}">
      <dgm:prSet phldrT="[Text]"/>
      <dgm:spPr>
        <a:solidFill>
          <a:srgbClr val="C00000"/>
        </a:solidFill>
      </dgm:spPr>
      <dgm:t>
        <a:bodyPr/>
        <a:lstStyle/>
        <a:p>
          <a:r>
            <a:rPr lang="en-US" dirty="0" smtClean="0"/>
            <a:t>Brand Loyalty</a:t>
          </a:r>
          <a:endParaRPr lang="en-US" dirty="0"/>
        </a:p>
      </dgm:t>
    </dgm:pt>
    <dgm:pt modelId="{A8BD3CE8-947D-47F7-9914-D68CF9806714}">
      <dgm:prSet phldrT="[Text]"/>
      <dgm:spPr>
        <a:solidFill>
          <a:srgbClr val="92D050"/>
        </a:solidFill>
      </dgm:spPr>
      <dgm:t>
        <a:bodyPr/>
        <a:lstStyle/>
        <a:p>
          <a:r>
            <a:rPr lang="en-US" dirty="0" smtClean="0"/>
            <a:t>Perceived Quality</a:t>
          </a:r>
          <a:endParaRPr lang="en-US" dirty="0"/>
        </a:p>
      </dgm:t>
    </dgm:pt>
    <dgm:pt modelId="{9F2D6CE5-29D3-4DAB-BD6A-E751D961FA91}">
      <dgm:prSet phldrT="[Text]"/>
      <dgm:spPr>
        <a:solidFill>
          <a:srgbClr val="F5A10B"/>
        </a:solidFill>
      </dgm:spPr>
      <dgm:t>
        <a:bodyPr/>
        <a:lstStyle/>
        <a:p>
          <a:r>
            <a:rPr lang="en-US" dirty="0" smtClean="0"/>
            <a:t>Brand awareness</a:t>
          </a:r>
          <a:endParaRPr lang="en-US" dirty="0"/>
        </a:p>
      </dgm:t>
    </dgm:pt>
    <dgm:pt modelId="{FAF84DD0-FB9E-4616-8AB9-070C3E89DC07}">
      <dgm:prSet phldrT="[Text]"/>
      <dgm:spPr/>
      <dgm:t>
        <a:bodyPr/>
        <a:lstStyle/>
        <a:p>
          <a:r>
            <a:rPr lang="en-US" dirty="0" smtClean="0"/>
            <a:t>Brand Equity</a:t>
          </a:r>
          <a:endParaRPr lang="en-US" dirty="0"/>
        </a:p>
      </dgm:t>
    </dgm:pt>
    <dgm:pt modelId="{1898BA9C-40F8-4AD2-9CA8-5003758EE776}" type="sibTrans" cxnId="{29087B31-2354-4E94-8E9E-080A8B936813}">
      <dgm:prSet/>
      <dgm:spPr/>
      <dgm:t>
        <a:bodyPr/>
        <a:lstStyle/>
        <a:p>
          <a:endParaRPr lang="en-US"/>
        </a:p>
      </dgm:t>
    </dgm:pt>
    <dgm:pt modelId="{813FB99A-4159-47D2-9919-2B13EC05F3DE}" type="parTrans" cxnId="{29087B31-2354-4E94-8E9E-080A8B936813}">
      <dgm:prSet/>
      <dgm:spPr/>
      <dgm:t>
        <a:bodyPr/>
        <a:lstStyle/>
        <a:p>
          <a:endParaRPr lang="en-US"/>
        </a:p>
      </dgm:t>
    </dgm:pt>
    <dgm:pt modelId="{83F7777A-666D-437D-937E-E8D8FEE34300}" type="sibTrans" cxnId="{A991F083-528B-4BDB-97DB-440162E92730}">
      <dgm:prSet/>
      <dgm:spPr/>
      <dgm:t>
        <a:bodyPr/>
        <a:lstStyle/>
        <a:p>
          <a:endParaRPr lang="en-US"/>
        </a:p>
      </dgm:t>
    </dgm:pt>
    <dgm:pt modelId="{73CBB1BF-58D9-4369-83D1-1E3BCCE13AFC}" type="parTrans" cxnId="{A991F083-528B-4BDB-97DB-440162E92730}">
      <dgm:prSet/>
      <dgm:spPr/>
      <dgm:t>
        <a:bodyPr/>
        <a:lstStyle/>
        <a:p>
          <a:endParaRPr lang="en-US"/>
        </a:p>
      </dgm:t>
    </dgm:pt>
    <dgm:pt modelId="{AFD8F18F-CA6E-4D13-81DB-9DF351977C5A}" type="sibTrans" cxnId="{79F29DB7-43F2-4C3C-89CD-4A83EC28A129}">
      <dgm:prSet/>
      <dgm:spPr/>
      <dgm:t>
        <a:bodyPr/>
        <a:lstStyle/>
        <a:p>
          <a:endParaRPr lang="en-US"/>
        </a:p>
      </dgm:t>
    </dgm:pt>
    <dgm:pt modelId="{88A6AD82-C3EC-4469-94F1-96C8DCB5C0EE}" type="parTrans" cxnId="{79F29DB7-43F2-4C3C-89CD-4A83EC28A129}">
      <dgm:prSet/>
      <dgm:spPr/>
      <dgm:t>
        <a:bodyPr/>
        <a:lstStyle/>
        <a:p>
          <a:endParaRPr lang="en-US"/>
        </a:p>
      </dgm:t>
    </dgm:pt>
    <dgm:pt modelId="{FDE98748-6923-44A5-B398-B782B4BD9492}" type="sibTrans" cxnId="{5F0EF44B-2491-4E25-9B34-8C7EBD8931E3}">
      <dgm:prSet/>
      <dgm:spPr/>
      <dgm:t>
        <a:bodyPr/>
        <a:lstStyle/>
        <a:p>
          <a:endParaRPr lang="en-US"/>
        </a:p>
      </dgm:t>
    </dgm:pt>
    <dgm:pt modelId="{7F8E2344-9158-4636-8F66-9FA9681D3AAE}" type="parTrans" cxnId="{5F0EF44B-2491-4E25-9B34-8C7EBD8931E3}">
      <dgm:prSet/>
      <dgm:spPr/>
      <dgm:t>
        <a:bodyPr/>
        <a:lstStyle/>
        <a:p>
          <a:endParaRPr lang="en-US"/>
        </a:p>
      </dgm:t>
    </dgm:pt>
    <dgm:pt modelId="{E6BE0F55-DE07-436F-A274-4CDB140BF0ED}" type="sibTrans" cxnId="{D1EB7F46-C6BA-4EFC-B9B6-CA67A6634084}">
      <dgm:prSet/>
      <dgm:spPr/>
      <dgm:t>
        <a:bodyPr/>
        <a:lstStyle/>
        <a:p>
          <a:endParaRPr lang="en-US"/>
        </a:p>
      </dgm:t>
    </dgm:pt>
    <dgm:pt modelId="{805802DF-5B40-4AAC-AE1B-5146C7552B83}" type="parTrans" cxnId="{D1EB7F46-C6BA-4EFC-B9B6-CA67A6634084}">
      <dgm:prSet/>
      <dgm:spPr/>
      <dgm:t>
        <a:bodyPr/>
        <a:lstStyle/>
        <a:p>
          <a:endParaRPr lang="en-US"/>
        </a:p>
      </dgm:t>
    </dgm:pt>
    <dgm:pt modelId="{A391E198-1A19-4105-87AB-232E75E66D02}">
      <dgm:prSet/>
      <dgm:spPr/>
      <dgm:t>
        <a:bodyPr/>
        <a:lstStyle/>
        <a:p>
          <a:endParaRPr lang="en-US"/>
        </a:p>
      </dgm:t>
    </dgm:pt>
    <dgm:pt modelId="{0232D0E0-0E02-4AE6-9AE4-5DB20433A98F}" type="parTrans" cxnId="{EDD32846-AA1E-4A0C-A35A-62E00257DC22}">
      <dgm:prSet/>
      <dgm:spPr/>
      <dgm:t>
        <a:bodyPr/>
        <a:lstStyle/>
        <a:p>
          <a:endParaRPr lang="en-US"/>
        </a:p>
      </dgm:t>
    </dgm:pt>
    <dgm:pt modelId="{0F99AF65-1FAA-444D-A921-A8576802B3FB}" type="sibTrans" cxnId="{EDD32846-AA1E-4A0C-A35A-62E00257DC22}">
      <dgm:prSet/>
      <dgm:spPr/>
      <dgm:t>
        <a:bodyPr/>
        <a:lstStyle/>
        <a:p>
          <a:endParaRPr lang="en-US"/>
        </a:p>
      </dgm:t>
    </dgm:pt>
    <dgm:pt modelId="{066B3CC4-E461-43FE-8FBA-9E4724B9092B}">
      <dgm:prSet/>
      <dgm:spPr/>
      <dgm:t>
        <a:bodyPr/>
        <a:lstStyle/>
        <a:p>
          <a:endParaRPr lang="en-US"/>
        </a:p>
      </dgm:t>
    </dgm:pt>
    <dgm:pt modelId="{6E0B1DAC-3344-49DB-809F-67092F6BBC53}" type="parTrans" cxnId="{2152AACF-B392-4CF6-AB21-0D8CE4C4721E}">
      <dgm:prSet/>
      <dgm:spPr/>
      <dgm:t>
        <a:bodyPr/>
        <a:lstStyle/>
        <a:p>
          <a:endParaRPr lang="en-US"/>
        </a:p>
      </dgm:t>
    </dgm:pt>
    <dgm:pt modelId="{F1BE8061-140F-49B5-86E5-D40CA615B6BC}" type="sibTrans" cxnId="{2152AACF-B392-4CF6-AB21-0D8CE4C4721E}">
      <dgm:prSet/>
      <dgm:spPr/>
      <dgm:t>
        <a:bodyPr/>
        <a:lstStyle/>
        <a:p>
          <a:endParaRPr lang="en-US"/>
        </a:p>
      </dgm:t>
    </dgm:pt>
    <dgm:pt modelId="{DB3DBEC4-1E5D-4408-9287-0CC70A56D1D4}">
      <dgm:prSet phldrT="[Text]"/>
      <dgm:spPr>
        <a:solidFill>
          <a:schemeClr val="tx1">
            <a:lumMod val="50000"/>
            <a:lumOff val="50000"/>
          </a:schemeClr>
        </a:solidFill>
      </dgm:spPr>
      <dgm:t>
        <a:bodyPr/>
        <a:lstStyle/>
        <a:p>
          <a:r>
            <a:rPr lang="en-US" dirty="0" smtClean="0"/>
            <a:t>Brand Association</a:t>
          </a:r>
          <a:endParaRPr lang="en-US" dirty="0"/>
        </a:p>
      </dgm:t>
    </dgm:pt>
    <dgm:pt modelId="{B78BA05C-663C-43FB-923F-0C2CF41D61F7}" type="parTrans" cxnId="{57F345E2-E358-49BD-BFA3-3D73988FA7EC}">
      <dgm:prSet/>
      <dgm:spPr/>
      <dgm:t>
        <a:bodyPr/>
        <a:lstStyle/>
        <a:p>
          <a:endParaRPr lang="en-US"/>
        </a:p>
      </dgm:t>
    </dgm:pt>
    <dgm:pt modelId="{3B35FB51-FEA2-4C9F-97D0-A68273F06631}" type="sibTrans" cxnId="{57F345E2-E358-49BD-BFA3-3D73988FA7EC}">
      <dgm:prSet/>
      <dgm:spPr/>
      <dgm:t>
        <a:bodyPr/>
        <a:lstStyle/>
        <a:p>
          <a:endParaRPr lang="en-US"/>
        </a:p>
      </dgm:t>
    </dgm:pt>
    <dgm:pt modelId="{9754C152-9B87-47A6-B06F-70C37CBC519E}" type="pres">
      <dgm:prSet presAssocID="{7F67E2FB-2686-471B-95DA-7B57981BD359}" presName="cycle" presStyleCnt="0">
        <dgm:presLayoutVars>
          <dgm:chMax val="1"/>
          <dgm:dir/>
          <dgm:animLvl val="ctr"/>
          <dgm:resizeHandles val="exact"/>
        </dgm:presLayoutVars>
      </dgm:prSet>
      <dgm:spPr/>
      <dgm:t>
        <a:bodyPr/>
        <a:lstStyle/>
        <a:p>
          <a:endParaRPr lang="en-US"/>
        </a:p>
      </dgm:t>
    </dgm:pt>
    <dgm:pt modelId="{00A654FD-DD5A-46D4-BF15-AA1AD8B9BF24}" type="pres">
      <dgm:prSet presAssocID="{FAF84DD0-FB9E-4616-8AB9-070C3E89DC07}" presName="centerShape" presStyleLbl="node0" presStyleIdx="0" presStyleCnt="1"/>
      <dgm:spPr/>
      <dgm:t>
        <a:bodyPr/>
        <a:lstStyle/>
        <a:p>
          <a:endParaRPr lang="en-US"/>
        </a:p>
      </dgm:t>
    </dgm:pt>
    <dgm:pt modelId="{034C5B39-AC36-49A9-8D1A-041016D83936}" type="pres">
      <dgm:prSet presAssocID="{805802DF-5B40-4AAC-AE1B-5146C7552B83}" presName="Name9" presStyleLbl="parChTrans1D2" presStyleIdx="0" presStyleCnt="5"/>
      <dgm:spPr/>
      <dgm:t>
        <a:bodyPr/>
        <a:lstStyle/>
        <a:p>
          <a:endParaRPr lang="en-US"/>
        </a:p>
      </dgm:t>
    </dgm:pt>
    <dgm:pt modelId="{11DBF30C-1897-4A35-98B7-B015C2932423}" type="pres">
      <dgm:prSet presAssocID="{805802DF-5B40-4AAC-AE1B-5146C7552B83}" presName="connTx" presStyleLbl="parChTrans1D2" presStyleIdx="0" presStyleCnt="5"/>
      <dgm:spPr/>
      <dgm:t>
        <a:bodyPr/>
        <a:lstStyle/>
        <a:p>
          <a:endParaRPr lang="en-US"/>
        </a:p>
      </dgm:t>
    </dgm:pt>
    <dgm:pt modelId="{82669032-1AC5-44D2-BED8-A570301D06E1}" type="pres">
      <dgm:prSet presAssocID="{9F2D6CE5-29D3-4DAB-BD6A-E751D961FA91}" presName="node" presStyleLbl="node1" presStyleIdx="0" presStyleCnt="5">
        <dgm:presLayoutVars>
          <dgm:bulletEnabled val="1"/>
        </dgm:presLayoutVars>
      </dgm:prSet>
      <dgm:spPr/>
      <dgm:t>
        <a:bodyPr/>
        <a:lstStyle/>
        <a:p>
          <a:endParaRPr lang="en-US"/>
        </a:p>
      </dgm:t>
    </dgm:pt>
    <dgm:pt modelId="{D0E3EBFF-A752-450B-9C33-E1E7BBFC2DDA}" type="pres">
      <dgm:prSet presAssocID="{7F8E2344-9158-4636-8F66-9FA9681D3AAE}" presName="Name9" presStyleLbl="parChTrans1D2" presStyleIdx="1" presStyleCnt="5"/>
      <dgm:spPr/>
      <dgm:t>
        <a:bodyPr/>
        <a:lstStyle/>
        <a:p>
          <a:endParaRPr lang="en-US"/>
        </a:p>
      </dgm:t>
    </dgm:pt>
    <dgm:pt modelId="{0997D37D-50F6-42E7-8E42-8C9EE324689E}" type="pres">
      <dgm:prSet presAssocID="{7F8E2344-9158-4636-8F66-9FA9681D3AAE}" presName="connTx" presStyleLbl="parChTrans1D2" presStyleIdx="1" presStyleCnt="5"/>
      <dgm:spPr/>
      <dgm:t>
        <a:bodyPr/>
        <a:lstStyle/>
        <a:p>
          <a:endParaRPr lang="en-US"/>
        </a:p>
      </dgm:t>
    </dgm:pt>
    <dgm:pt modelId="{73A57D46-8810-45F9-B031-967486CE8A5B}" type="pres">
      <dgm:prSet presAssocID="{A8BD3CE8-947D-47F7-9914-D68CF9806714}" presName="node" presStyleLbl="node1" presStyleIdx="1" presStyleCnt="5">
        <dgm:presLayoutVars>
          <dgm:bulletEnabled val="1"/>
        </dgm:presLayoutVars>
      </dgm:prSet>
      <dgm:spPr/>
      <dgm:t>
        <a:bodyPr/>
        <a:lstStyle/>
        <a:p>
          <a:endParaRPr lang="en-US"/>
        </a:p>
      </dgm:t>
    </dgm:pt>
    <dgm:pt modelId="{7C382331-4617-47B8-9F5F-892C904C022A}" type="pres">
      <dgm:prSet presAssocID="{88A6AD82-C3EC-4469-94F1-96C8DCB5C0EE}" presName="Name9" presStyleLbl="parChTrans1D2" presStyleIdx="2" presStyleCnt="5"/>
      <dgm:spPr/>
      <dgm:t>
        <a:bodyPr/>
        <a:lstStyle/>
        <a:p>
          <a:endParaRPr lang="en-US"/>
        </a:p>
      </dgm:t>
    </dgm:pt>
    <dgm:pt modelId="{05C1E4BB-F231-49C7-A187-73A521C9DE9B}" type="pres">
      <dgm:prSet presAssocID="{88A6AD82-C3EC-4469-94F1-96C8DCB5C0EE}" presName="connTx" presStyleLbl="parChTrans1D2" presStyleIdx="2" presStyleCnt="5"/>
      <dgm:spPr/>
      <dgm:t>
        <a:bodyPr/>
        <a:lstStyle/>
        <a:p>
          <a:endParaRPr lang="en-US"/>
        </a:p>
      </dgm:t>
    </dgm:pt>
    <dgm:pt modelId="{5D14FDC9-E1C2-4094-8B9A-205CDADCC357}" type="pres">
      <dgm:prSet presAssocID="{3877F380-AB37-4BA1-9428-2539134ACC13}" presName="node" presStyleLbl="node1" presStyleIdx="2" presStyleCnt="5">
        <dgm:presLayoutVars>
          <dgm:bulletEnabled val="1"/>
        </dgm:presLayoutVars>
      </dgm:prSet>
      <dgm:spPr/>
      <dgm:t>
        <a:bodyPr/>
        <a:lstStyle/>
        <a:p>
          <a:endParaRPr lang="en-US"/>
        </a:p>
      </dgm:t>
    </dgm:pt>
    <dgm:pt modelId="{9B4B2459-3765-4B30-88E0-A52AA25D3EBC}" type="pres">
      <dgm:prSet presAssocID="{73CBB1BF-58D9-4369-83D1-1E3BCCE13AFC}" presName="Name9" presStyleLbl="parChTrans1D2" presStyleIdx="3" presStyleCnt="5"/>
      <dgm:spPr/>
      <dgm:t>
        <a:bodyPr/>
        <a:lstStyle/>
        <a:p>
          <a:endParaRPr lang="en-US"/>
        </a:p>
      </dgm:t>
    </dgm:pt>
    <dgm:pt modelId="{A95A1B1E-0764-416D-ABD1-1A2C5449AD5F}" type="pres">
      <dgm:prSet presAssocID="{73CBB1BF-58D9-4369-83D1-1E3BCCE13AFC}" presName="connTx" presStyleLbl="parChTrans1D2" presStyleIdx="3" presStyleCnt="5"/>
      <dgm:spPr/>
      <dgm:t>
        <a:bodyPr/>
        <a:lstStyle/>
        <a:p>
          <a:endParaRPr lang="en-US"/>
        </a:p>
      </dgm:t>
    </dgm:pt>
    <dgm:pt modelId="{92FD4EC4-A24E-4799-8B0A-C0AA727D4DE8}" type="pres">
      <dgm:prSet presAssocID="{E2B9F37B-1C24-4DF3-BDB5-817E538FAECC}" presName="node" presStyleLbl="node1" presStyleIdx="3" presStyleCnt="5">
        <dgm:presLayoutVars>
          <dgm:bulletEnabled val="1"/>
        </dgm:presLayoutVars>
      </dgm:prSet>
      <dgm:spPr/>
      <dgm:t>
        <a:bodyPr/>
        <a:lstStyle/>
        <a:p>
          <a:endParaRPr lang="en-US"/>
        </a:p>
      </dgm:t>
    </dgm:pt>
    <dgm:pt modelId="{EEB1A988-F293-40C2-BF14-16A60E1C3164}" type="pres">
      <dgm:prSet presAssocID="{B78BA05C-663C-43FB-923F-0C2CF41D61F7}" presName="Name9" presStyleLbl="parChTrans1D2" presStyleIdx="4" presStyleCnt="5"/>
      <dgm:spPr/>
      <dgm:t>
        <a:bodyPr/>
        <a:lstStyle/>
        <a:p>
          <a:endParaRPr lang="en-US"/>
        </a:p>
      </dgm:t>
    </dgm:pt>
    <dgm:pt modelId="{3847608D-DCEC-42A6-AF75-D4D8C5549967}" type="pres">
      <dgm:prSet presAssocID="{B78BA05C-663C-43FB-923F-0C2CF41D61F7}" presName="connTx" presStyleLbl="parChTrans1D2" presStyleIdx="4" presStyleCnt="5"/>
      <dgm:spPr/>
      <dgm:t>
        <a:bodyPr/>
        <a:lstStyle/>
        <a:p>
          <a:endParaRPr lang="en-US"/>
        </a:p>
      </dgm:t>
    </dgm:pt>
    <dgm:pt modelId="{EB200935-7316-4B9C-AFCA-31747DB63AA6}" type="pres">
      <dgm:prSet presAssocID="{DB3DBEC4-1E5D-4408-9287-0CC70A56D1D4}" presName="node" presStyleLbl="node1" presStyleIdx="4" presStyleCnt="5">
        <dgm:presLayoutVars>
          <dgm:bulletEnabled val="1"/>
        </dgm:presLayoutVars>
      </dgm:prSet>
      <dgm:spPr/>
      <dgm:t>
        <a:bodyPr/>
        <a:lstStyle/>
        <a:p>
          <a:endParaRPr lang="en-US"/>
        </a:p>
      </dgm:t>
    </dgm:pt>
  </dgm:ptLst>
  <dgm:cxnLst>
    <dgm:cxn modelId="{BE2F1E3C-1A4D-4904-8CFF-CDF39522ED9A}" type="presOf" srcId="{805802DF-5B40-4AAC-AE1B-5146C7552B83}" destId="{11DBF30C-1897-4A35-98B7-B015C2932423}" srcOrd="1" destOrd="0" presId="urn:microsoft.com/office/officeart/2005/8/layout/radial1"/>
    <dgm:cxn modelId="{5F0EF44B-2491-4E25-9B34-8C7EBD8931E3}" srcId="{FAF84DD0-FB9E-4616-8AB9-070C3E89DC07}" destId="{A8BD3CE8-947D-47F7-9914-D68CF9806714}" srcOrd="1" destOrd="0" parTransId="{7F8E2344-9158-4636-8F66-9FA9681D3AAE}" sibTransId="{FDE98748-6923-44A5-B398-B782B4BD9492}"/>
    <dgm:cxn modelId="{98416B8E-674F-43E3-9D20-21CC8495E039}" type="presOf" srcId="{3877F380-AB37-4BA1-9428-2539134ACC13}" destId="{5D14FDC9-E1C2-4094-8B9A-205CDADCC357}" srcOrd="0" destOrd="0" presId="urn:microsoft.com/office/officeart/2005/8/layout/radial1"/>
    <dgm:cxn modelId="{69511588-8F26-4854-9597-1D9B8BF925C2}" type="presOf" srcId="{A8BD3CE8-947D-47F7-9914-D68CF9806714}" destId="{73A57D46-8810-45F9-B031-967486CE8A5B}" srcOrd="0" destOrd="0" presId="urn:microsoft.com/office/officeart/2005/8/layout/radial1"/>
    <dgm:cxn modelId="{C0E6C16B-8815-43DF-BB88-B302889EEDA2}" type="presOf" srcId="{88A6AD82-C3EC-4469-94F1-96C8DCB5C0EE}" destId="{7C382331-4617-47B8-9F5F-892C904C022A}" srcOrd="0" destOrd="0" presId="urn:microsoft.com/office/officeart/2005/8/layout/radial1"/>
    <dgm:cxn modelId="{4CCBF172-9E89-402D-8A5E-2F0F742CA5DB}" type="presOf" srcId="{7F67E2FB-2686-471B-95DA-7B57981BD359}" destId="{9754C152-9B87-47A6-B06F-70C37CBC519E}" srcOrd="0" destOrd="0" presId="urn:microsoft.com/office/officeart/2005/8/layout/radial1"/>
    <dgm:cxn modelId="{1BA7AC76-8EC7-474E-A2B2-738BAA1B9364}" type="presOf" srcId="{B78BA05C-663C-43FB-923F-0C2CF41D61F7}" destId="{EEB1A988-F293-40C2-BF14-16A60E1C3164}" srcOrd="0" destOrd="0" presId="urn:microsoft.com/office/officeart/2005/8/layout/radial1"/>
    <dgm:cxn modelId="{EDD32846-AA1E-4A0C-A35A-62E00257DC22}" srcId="{7F67E2FB-2686-471B-95DA-7B57981BD359}" destId="{A391E198-1A19-4105-87AB-232E75E66D02}" srcOrd="1" destOrd="0" parTransId="{0232D0E0-0E02-4AE6-9AE4-5DB20433A98F}" sibTransId="{0F99AF65-1FAA-444D-A921-A8576802B3FB}"/>
    <dgm:cxn modelId="{845741CF-077E-4FBB-966B-FEB7403CC49E}" type="presOf" srcId="{B78BA05C-663C-43FB-923F-0C2CF41D61F7}" destId="{3847608D-DCEC-42A6-AF75-D4D8C5549967}" srcOrd="1" destOrd="0" presId="urn:microsoft.com/office/officeart/2005/8/layout/radial1"/>
    <dgm:cxn modelId="{2152AACF-B392-4CF6-AB21-0D8CE4C4721E}" srcId="{7F67E2FB-2686-471B-95DA-7B57981BD359}" destId="{066B3CC4-E461-43FE-8FBA-9E4724B9092B}" srcOrd="2" destOrd="0" parTransId="{6E0B1DAC-3344-49DB-809F-67092F6BBC53}" sibTransId="{F1BE8061-140F-49B5-86E5-D40CA615B6BC}"/>
    <dgm:cxn modelId="{BBFC4CE4-4701-4D9C-9F93-4403C4CF947D}" type="presOf" srcId="{FAF84DD0-FB9E-4616-8AB9-070C3E89DC07}" destId="{00A654FD-DD5A-46D4-BF15-AA1AD8B9BF24}" srcOrd="0" destOrd="0" presId="urn:microsoft.com/office/officeart/2005/8/layout/radial1"/>
    <dgm:cxn modelId="{57F345E2-E358-49BD-BFA3-3D73988FA7EC}" srcId="{FAF84DD0-FB9E-4616-8AB9-070C3E89DC07}" destId="{DB3DBEC4-1E5D-4408-9287-0CC70A56D1D4}" srcOrd="4" destOrd="0" parTransId="{B78BA05C-663C-43FB-923F-0C2CF41D61F7}" sibTransId="{3B35FB51-FEA2-4C9F-97D0-A68273F06631}"/>
    <dgm:cxn modelId="{66F85DF7-BD95-409B-90CB-9FC7039DD73D}" type="presOf" srcId="{DB3DBEC4-1E5D-4408-9287-0CC70A56D1D4}" destId="{EB200935-7316-4B9C-AFCA-31747DB63AA6}" srcOrd="0" destOrd="0" presId="urn:microsoft.com/office/officeart/2005/8/layout/radial1"/>
    <dgm:cxn modelId="{29087B31-2354-4E94-8E9E-080A8B936813}" srcId="{7F67E2FB-2686-471B-95DA-7B57981BD359}" destId="{FAF84DD0-FB9E-4616-8AB9-070C3E89DC07}" srcOrd="0" destOrd="0" parTransId="{813FB99A-4159-47D2-9919-2B13EC05F3DE}" sibTransId="{1898BA9C-40F8-4AD2-9CA8-5003758EE776}"/>
    <dgm:cxn modelId="{2D3F1B66-A441-4EC3-860A-A7B7F6FD7D78}" type="presOf" srcId="{E2B9F37B-1C24-4DF3-BDB5-817E538FAECC}" destId="{92FD4EC4-A24E-4799-8B0A-C0AA727D4DE8}" srcOrd="0" destOrd="0" presId="urn:microsoft.com/office/officeart/2005/8/layout/radial1"/>
    <dgm:cxn modelId="{E2F482D7-7541-4529-82BC-6CA22DCCDE1F}" type="presOf" srcId="{73CBB1BF-58D9-4369-83D1-1E3BCCE13AFC}" destId="{A95A1B1E-0764-416D-ABD1-1A2C5449AD5F}" srcOrd="1" destOrd="0" presId="urn:microsoft.com/office/officeart/2005/8/layout/radial1"/>
    <dgm:cxn modelId="{D1EB7F46-C6BA-4EFC-B9B6-CA67A6634084}" srcId="{FAF84DD0-FB9E-4616-8AB9-070C3E89DC07}" destId="{9F2D6CE5-29D3-4DAB-BD6A-E751D961FA91}" srcOrd="0" destOrd="0" parTransId="{805802DF-5B40-4AAC-AE1B-5146C7552B83}" sibTransId="{E6BE0F55-DE07-436F-A274-4CDB140BF0ED}"/>
    <dgm:cxn modelId="{CD21AC27-0592-4755-A361-DCC5D8A27453}" type="presOf" srcId="{73CBB1BF-58D9-4369-83D1-1E3BCCE13AFC}" destId="{9B4B2459-3765-4B30-88E0-A52AA25D3EBC}" srcOrd="0" destOrd="0" presId="urn:microsoft.com/office/officeart/2005/8/layout/radial1"/>
    <dgm:cxn modelId="{80FE5E67-4C02-4AE9-9E40-F368468BBDD9}" type="presOf" srcId="{7F8E2344-9158-4636-8F66-9FA9681D3AAE}" destId="{0997D37D-50F6-42E7-8E42-8C9EE324689E}" srcOrd="1" destOrd="0" presId="urn:microsoft.com/office/officeart/2005/8/layout/radial1"/>
    <dgm:cxn modelId="{E31DB0C4-FD80-4327-A854-FE31B99ED73C}" type="presOf" srcId="{9F2D6CE5-29D3-4DAB-BD6A-E751D961FA91}" destId="{82669032-1AC5-44D2-BED8-A570301D06E1}" srcOrd="0" destOrd="0" presId="urn:microsoft.com/office/officeart/2005/8/layout/radial1"/>
    <dgm:cxn modelId="{4B367185-C4FD-48FB-89F2-E87D589D11E2}" type="presOf" srcId="{805802DF-5B40-4AAC-AE1B-5146C7552B83}" destId="{034C5B39-AC36-49A9-8D1A-041016D83936}" srcOrd="0" destOrd="0" presId="urn:microsoft.com/office/officeart/2005/8/layout/radial1"/>
    <dgm:cxn modelId="{A991F083-528B-4BDB-97DB-440162E92730}" srcId="{FAF84DD0-FB9E-4616-8AB9-070C3E89DC07}" destId="{E2B9F37B-1C24-4DF3-BDB5-817E538FAECC}" srcOrd="3" destOrd="0" parTransId="{73CBB1BF-58D9-4369-83D1-1E3BCCE13AFC}" sibTransId="{83F7777A-666D-437D-937E-E8D8FEE34300}"/>
    <dgm:cxn modelId="{8ACD9CA3-8123-439F-81F8-6C6841E6720C}" type="presOf" srcId="{7F8E2344-9158-4636-8F66-9FA9681D3AAE}" destId="{D0E3EBFF-A752-450B-9C33-E1E7BBFC2DDA}" srcOrd="0" destOrd="0" presId="urn:microsoft.com/office/officeart/2005/8/layout/radial1"/>
    <dgm:cxn modelId="{79F29DB7-43F2-4C3C-89CD-4A83EC28A129}" srcId="{FAF84DD0-FB9E-4616-8AB9-070C3E89DC07}" destId="{3877F380-AB37-4BA1-9428-2539134ACC13}" srcOrd="2" destOrd="0" parTransId="{88A6AD82-C3EC-4469-94F1-96C8DCB5C0EE}" sibTransId="{AFD8F18F-CA6E-4D13-81DB-9DF351977C5A}"/>
    <dgm:cxn modelId="{0561358F-B8F2-4139-9325-94AF507C27BF}" type="presOf" srcId="{88A6AD82-C3EC-4469-94F1-96C8DCB5C0EE}" destId="{05C1E4BB-F231-49C7-A187-73A521C9DE9B}" srcOrd="1" destOrd="0" presId="urn:microsoft.com/office/officeart/2005/8/layout/radial1"/>
    <dgm:cxn modelId="{40838235-2E84-40F8-9DA3-1443CD8AD63A}" type="presParOf" srcId="{9754C152-9B87-47A6-B06F-70C37CBC519E}" destId="{00A654FD-DD5A-46D4-BF15-AA1AD8B9BF24}" srcOrd="0" destOrd="0" presId="urn:microsoft.com/office/officeart/2005/8/layout/radial1"/>
    <dgm:cxn modelId="{C52AECE1-2870-4E0F-9A5B-A6BEA9C25A7E}" type="presParOf" srcId="{9754C152-9B87-47A6-B06F-70C37CBC519E}" destId="{034C5B39-AC36-49A9-8D1A-041016D83936}" srcOrd="1" destOrd="0" presId="urn:microsoft.com/office/officeart/2005/8/layout/radial1"/>
    <dgm:cxn modelId="{9EC60B58-C120-4A04-A182-17C36D903166}" type="presParOf" srcId="{034C5B39-AC36-49A9-8D1A-041016D83936}" destId="{11DBF30C-1897-4A35-98B7-B015C2932423}" srcOrd="0" destOrd="0" presId="urn:microsoft.com/office/officeart/2005/8/layout/radial1"/>
    <dgm:cxn modelId="{08FCF0D1-DA2D-438E-91D6-9816619B5130}" type="presParOf" srcId="{9754C152-9B87-47A6-B06F-70C37CBC519E}" destId="{82669032-1AC5-44D2-BED8-A570301D06E1}" srcOrd="2" destOrd="0" presId="urn:microsoft.com/office/officeart/2005/8/layout/radial1"/>
    <dgm:cxn modelId="{9A68D299-D70B-4A9B-A0C6-008AA35117B7}" type="presParOf" srcId="{9754C152-9B87-47A6-B06F-70C37CBC519E}" destId="{D0E3EBFF-A752-450B-9C33-E1E7BBFC2DDA}" srcOrd="3" destOrd="0" presId="urn:microsoft.com/office/officeart/2005/8/layout/radial1"/>
    <dgm:cxn modelId="{2633BB36-55D9-4D56-9567-25E60F3D7276}" type="presParOf" srcId="{D0E3EBFF-A752-450B-9C33-E1E7BBFC2DDA}" destId="{0997D37D-50F6-42E7-8E42-8C9EE324689E}" srcOrd="0" destOrd="0" presId="urn:microsoft.com/office/officeart/2005/8/layout/radial1"/>
    <dgm:cxn modelId="{7EBCC4E4-A25D-4065-946A-A5C8E2CB8A3F}" type="presParOf" srcId="{9754C152-9B87-47A6-B06F-70C37CBC519E}" destId="{73A57D46-8810-45F9-B031-967486CE8A5B}" srcOrd="4" destOrd="0" presId="urn:microsoft.com/office/officeart/2005/8/layout/radial1"/>
    <dgm:cxn modelId="{B7C48190-C0F7-4B8A-95F2-43165F299984}" type="presParOf" srcId="{9754C152-9B87-47A6-B06F-70C37CBC519E}" destId="{7C382331-4617-47B8-9F5F-892C904C022A}" srcOrd="5" destOrd="0" presId="urn:microsoft.com/office/officeart/2005/8/layout/radial1"/>
    <dgm:cxn modelId="{2AB0B7C3-3152-4C3C-9EB0-5BE7E4112EE3}" type="presParOf" srcId="{7C382331-4617-47B8-9F5F-892C904C022A}" destId="{05C1E4BB-F231-49C7-A187-73A521C9DE9B}" srcOrd="0" destOrd="0" presId="urn:microsoft.com/office/officeart/2005/8/layout/radial1"/>
    <dgm:cxn modelId="{01052148-B713-4D0D-8D4A-7E0F7AA1794C}" type="presParOf" srcId="{9754C152-9B87-47A6-B06F-70C37CBC519E}" destId="{5D14FDC9-E1C2-4094-8B9A-205CDADCC357}" srcOrd="6" destOrd="0" presId="urn:microsoft.com/office/officeart/2005/8/layout/radial1"/>
    <dgm:cxn modelId="{E4873A13-CA24-4E5A-B73F-61AC0A71CFB5}" type="presParOf" srcId="{9754C152-9B87-47A6-B06F-70C37CBC519E}" destId="{9B4B2459-3765-4B30-88E0-A52AA25D3EBC}" srcOrd="7" destOrd="0" presId="urn:microsoft.com/office/officeart/2005/8/layout/radial1"/>
    <dgm:cxn modelId="{4793E62D-F141-4036-8BED-A08694677961}" type="presParOf" srcId="{9B4B2459-3765-4B30-88E0-A52AA25D3EBC}" destId="{A95A1B1E-0764-416D-ABD1-1A2C5449AD5F}" srcOrd="0" destOrd="0" presId="urn:microsoft.com/office/officeart/2005/8/layout/radial1"/>
    <dgm:cxn modelId="{DC8D5D19-94E4-46EA-9414-484015FFC6B9}" type="presParOf" srcId="{9754C152-9B87-47A6-B06F-70C37CBC519E}" destId="{92FD4EC4-A24E-4799-8B0A-C0AA727D4DE8}" srcOrd="8" destOrd="0" presId="urn:microsoft.com/office/officeart/2005/8/layout/radial1"/>
    <dgm:cxn modelId="{C725599A-FBCA-48A6-A9E7-56EDFC404773}" type="presParOf" srcId="{9754C152-9B87-47A6-B06F-70C37CBC519E}" destId="{EEB1A988-F293-40C2-BF14-16A60E1C3164}" srcOrd="9" destOrd="0" presId="urn:microsoft.com/office/officeart/2005/8/layout/radial1"/>
    <dgm:cxn modelId="{2586AB68-5F51-418F-90FF-69E28868D41D}" type="presParOf" srcId="{EEB1A988-F293-40C2-BF14-16A60E1C3164}" destId="{3847608D-DCEC-42A6-AF75-D4D8C5549967}" srcOrd="0" destOrd="0" presId="urn:microsoft.com/office/officeart/2005/8/layout/radial1"/>
    <dgm:cxn modelId="{39ED7CB0-A9B3-4323-8C3B-758046E10B69}" type="presParOf" srcId="{9754C152-9B87-47A6-B06F-70C37CBC519E}" destId="{EB200935-7316-4B9C-AFCA-31747DB63AA6}" srcOrd="1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A654FD-DD5A-46D4-BF15-AA1AD8B9BF24}">
      <dsp:nvSpPr>
        <dsp:cNvPr id="0" name=""/>
        <dsp:cNvSpPr/>
      </dsp:nvSpPr>
      <dsp:spPr>
        <a:xfrm>
          <a:off x="2640148" y="1790651"/>
          <a:ext cx="1374502" cy="137450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Brand Equity</a:t>
          </a:r>
          <a:endParaRPr lang="en-US" sz="2800" kern="1200" dirty="0"/>
        </a:p>
      </dsp:txBody>
      <dsp:txXfrm>
        <a:off x="2841439" y="1991942"/>
        <a:ext cx="971920" cy="971920"/>
      </dsp:txXfrm>
    </dsp:sp>
    <dsp:sp modelId="{034C5B39-AC36-49A9-8D1A-041016D83936}">
      <dsp:nvSpPr>
        <dsp:cNvPr id="0" name=""/>
        <dsp:cNvSpPr/>
      </dsp:nvSpPr>
      <dsp:spPr>
        <a:xfrm rot="16200000">
          <a:off x="3120667" y="1565329"/>
          <a:ext cx="413465" cy="37177"/>
        </a:xfrm>
        <a:custGeom>
          <a:avLst/>
          <a:gdLst/>
          <a:ahLst/>
          <a:cxnLst/>
          <a:rect l="0" t="0" r="0" b="0"/>
          <a:pathLst>
            <a:path>
              <a:moveTo>
                <a:pt x="0" y="18588"/>
              </a:moveTo>
              <a:lnTo>
                <a:pt x="413465" y="185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317063" y="1573581"/>
        <a:ext cx="20673" cy="20673"/>
      </dsp:txXfrm>
    </dsp:sp>
    <dsp:sp modelId="{82669032-1AC5-44D2-BED8-A570301D06E1}">
      <dsp:nvSpPr>
        <dsp:cNvPr id="0" name=""/>
        <dsp:cNvSpPr/>
      </dsp:nvSpPr>
      <dsp:spPr>
        <a:xfrm>
          <a:off x="2640148" y="2683"/>
          <a:ext cx="1374502" cy="1374502"/>
        </a:xfrm>
        <a:prstGeom prst="ellipse">
          <a:avLst/>
        </a:prstGeom>
        <a:solidFill>
          <a:srgbClr val="F5A10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Brand awareness</a:t>
          </a:r>
          <a:endParaRPr lang="en-US" sz="1600" kern="1200" dirty="0"/>
        </a:p>
      </dsp:txBody>
      <dsp:txXfrm>
        <a:off x="2841439" y="203974"/>
        <a:ext cx="971920" cy="971920"/>
      </dsp:txXfrm>
    </dsp:sp>
    <dsp:sp modelId="{D0E3EBFF-A752-450B-9C33-E1E7BBFC2DDA}">
      <dsp:nvSpPr>
        <dsp:cNvPr id="0" name=""/>
        <dsp:cNvSpPr/>
      </dsp:nvSpPr>
      <dsp:spPr>
        <a:xfrm rot="20520000">
          <a:off x="3970896" y="2183057"/>
          <a:ext cx="413465" cy="37177"/>
        </a:xfrm>
        <a:custGeom>
          <a:avLst/>
          <a:gdLst/>
          <a:ahLst/>
          <a:cxnLst/>
          <a:rect l="0" t="0" r="0" b="0"/>
          <a:pathLst>
            <a:path>
              <a:moveTo>
                <a:pt x="0" y="18588"/>
              </a:moveTo>
              <a:lnTo>
                <a:pt x="413465" y="185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167292" y="2191309"/>
        <a:ext cx="20673" cy="20673"/>
      </dsp:txXfrm>
    </dsp:sp>
    <dsp:sp modelId="{73A57D46-8810-45F9-B031-967486CE8A5B}">
      <dsp:nvSpPr>
        <dsp:cNvPr id="0" name=""/>
        <dsp:cNvSpPr/>
      </dsp:nvSpPr>
      <dsp:spPr>
        <a:xfrm>
          <a:off x="4340606" y="1238138"/>
          <a:ext cx="1374502" cy="1374502"/>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Perceived Quality</a:t>
          </a:r>
          <a:endParaRPr lang="en-US" sz="1600" kern="1200" dirty="0"/>
        </a:p>
      </dsp:txBody>
      <dsp:txXfrm>
        <a:off x="4541897" y="1439429"/>
        <a:ext cx="971920" cy="971920"/>
      </dsp:txXfrm>
    </dsp:sp>
    <dsp:sp modelId="{7C382331-4617-47B8-9F5F-892C904C022A}">
      <dsp:nvSpPr>
        <dsp:cNvPr id="0" name=""/>
        <dsp:cNvSpPr/>
      </dsp:nvSpPr>
      <dsp:spPr>
        <a:xfrm rot="3240000">
          <a:off x="3646137" y="3182561"/>
          <a:ext cx="413465" cy="37177"/>
        </a:xfrm>
        <a:custGeom>
          <a:avLst/>
          <a:gdLst/>
          <a:ahLst/>
          <a:cxnLst/>
          <a:rect l="0" t="0" r="0" b="0"/>
          <a:pathLst>
            <a:path>
              <a:moveTo>
                <a:pt x="0" y="18588"/>
              </a:moveTo>
              <a:lnTo>
                <a:pt x="413465" y="185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842533" y="3190813"/>
        <a:ext cx="20673" cy="20673"/>
      </dsp:txXfrm>
    </dsp:sp>
    <dsp:sp modelId="{5D14FDC9-E1C2-4094-8B9A-205CDADCC357}">
      <dsp:nvSpPr>
        <dsp:cNvPr id="0" name=""/>
        <dsp:cNvSpPr/>
      </dsp:nvSpPr>
      <dsp:spPr>
        <a:xfrm>
          <a:off x="3691089" y="3237147"/>
          <a:ext cx="1374502" cy="1374502"/>
        </a:xfrm>
        <a:prstGeom prst="ellips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Brand Loyalty</a:t>
          </a:r>
          <a:endParaRPr lang="en-US" sz="1600" kern="1200" dirty="0"/>
        </a:p>
      </dsp:txBody>
      <dsp:txXfrm>
        <a:off x="3892380" y="3438438"/>
        <a:ext cx="971920" cy="971920"/>
      </dsp:txXfrm>
    </dsp:sp>
    <dsp:sp modelId="{9B4B2459-3765-4B30-88E0-A52AA25D3EBC}">
      <dsp:nvSpPr>
        <dsp:cNvPr id="0" name=""/>
        <dsp:cNvSpPr/>
      </dsp:nvSpPr>
      <dsp:spPr>
        <a:xfrm rot="7560000">
          <a:off x="2595196" y="3182561"/>
          <a:ext cx="413465" cy="37177"/>
        </a:xfrm>
        <a:custGeom>
          <a:avLst/>
          <a:gdLst/>
          <a:ahLst/>
          <a:cxnLst/>
          <a:rect l="0" t="0" r="0" b="0"/>
          <a:pathLst>
            <a:path>
              <a:moveTo>
                <a:pt x="0" y="18588"/>
              </a:moveTo>
              <a:lnTo>
                <a:pt x="413465" y="185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791592" y="3190813"/>
        <a:ext cx="20673" cy="20673"/>
      </dsp:txXfrm>
    </dsp:sp>
    <dsp:sp modelId="{92FD4EC4-A24E-4799-8B0A-C0AA727D4DE8}">
      <dsp:nvSpPr>
        <dsp:cNvPr id="0" name=""/>
        <dsp:cNvSpPr/>
      </dsp:nvSpPr>
      <dsp:spPr>
        <a:xfrm>
          <a:off x="1589208" y="3237147"/>
          <a:ext cx="1374502" cy="1374502"/>
        </a:xfrm>
        <a:prstGeom prst="ellipse">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Brand Identity</a:t>
          </a:r>
          <a:endParaRPr lang="en-US" sz="1600" kern="1200" dirty="0"/>
        </a:p>
      </dsp:txBody>
      <dsp:txXfrm>
        <a:off x="1790499" y="3438438"/>
        <a:ext cx="971920" cy="971920"/>
      </dsp:txXfrm>
    </dsp:sp>
    <dsp:sp modelId="{EEB1A988-F293-40C2-BF14-16A60E1C3164}">
      <dsp:nvSpPr>
        <dsp:cNvPr id="0" name=""/>
        <dsp:cNvSpPr/>
      </dsp:nvSpPr>
      <dsp:spPr>
        <a:xfrm rot="11880000">
          <a:off x="2270438" y="2183057"/>
          <a:ext cx="413465" cy="37177"/>
        </a:xfrm>
        <a:custGeom>
          <a:avLst/>
          <a:gdLst/>
          <a:ahLst/>
          <a:cxnLst/>
          <a:rect l="0" t="0" r="0" b="0"/>
          <a:pathLst>
            <a:path>
              <a:moveTo>
                <a:pt x="0" y="18588"/>
              </a:moveTo>
              <a:lnTo>
                <a:pt x="413465" y="185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466834" y="2191309"/>
        <a:ext cx="20673" cy="20673"/>
      </dsp:txXfrm>
    </dsp:sp>
    <dsp:sp modelId="{EB200935-7316-4B9C-AFCA-31747DB63AA6}">
      <dsp:nvSpPr>
        <dsp:cNvPr id="0" name=""/>
        <dsp:cNvSpPr/>
      </dsp:nvSpPr>
      <dsp:spPr>
        <a:xfrm>
          <a:off x="939690" y="1238138"/>
          <a:ext cx="1374502" cy="1374502"/>
        </a:xfrm>
        <a:prstGeom prst="ellipse">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Brand Association</a:t>
          </a:r>
          <a:endParaRPr lang="en-US" sz="1600" kern="1200" dirty="0"/>
        </a:p>
      </dsp:txBody>
      <dsp:txXfrm>
        <a:off x="1140981" y="1439429"/>
        <a:ext cx="971920" cy="971920"/>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6905625" y="0"/>
            <a:ext cx="5283200" cy="344488"/>
          </a:xfrm>
          <a:prstGeom prst="rect">
            <a:avLst/>
          </a:prstGeom>
        </p:spPr>
        <p:txBody>
          <a:bodyPr vert="horz" lIns="91440" tIns="45720" rIns="91440" bIns="45720" rtlCol="0"/>
          <a:lstStyle>
            <a:lvl1pPr algn="r">
              <a:defRPr sz="1200"/>
            </a:lvl1pPr>
          </a:lstStyle>
          <a:p>
            <a:fld id="{264DCB15-9BC6-4519-B99A-66DA1567CC2F}" type="datetimeFigureOut">
              <a:rPr lang="en-US" smtClean="0"/>
              <a:t>8/9/2018</a:t>
            </a:fld>
            <a:endParaRPr lang="en-US"/>
          </a:p>
        </p:txBody>
      </p:sp>
      <p:sp>
        <p:nvSpPr>
          <p:cNvPr id="4" name="Footer Placeholder 3"/>
          <p:cNvSpPr>
            <a:spLocks noGrp="1"/>
          </p:cNvSpPr>
          <p:nvPr>
            <p:ph type="ftr" sz="quarter" idx="2"/>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6905625" y="6513513"/>
            <a:ext cx="5283200" cy="344487"/>
          </a:xfrm>
          <a:prstGeom prst="rect">
            <a:avLst/>
          </a:prstGeom>
        </p:spPr>
        <p:txBody>
          <a:bodyPr vert="horz" lIns="91440" tIns="45720" rIns="91440" bIns="45720" rtlCol="0" anchor="b"/>
          <a:lstStyle>
            <a:lvl1pPr algn="r">
              <a:defRPr sz="1200"/>
            </a:lvl1pPr>
          </a:lstStyle>
          <a:p>
            <a:fld id="{4CA543EE-CD63-45C8-882A-F58BF556151E}" type="slidenum">
              <a:rPr lang="en-US" smtClean="0"/>
              <a:t>‹#›</a:t>
            </a:fld>
            <a:endParaRPr lang="en-US"/>
          </a:p>
        </p:txBody>
      </p:sp>
    </p:spTree>
    <p:extLst>
      <p:ext uri="{BB962C8B-B14F-4D97-AF65-F5344CB8AC3E}">
        <p14:creationId xmlns:p14="http://schemas.microsoft.com/office/powerpoint/2010/main" val="9192306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8/9/2018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0" i="0">
                <a:solidFill>
                  <a:srgbClr val="333333"/>
                </a:solidFill>
                <a:latin typeface="Lucida Sans"/>
                <a:cs typeface="Lucida Sans"/>
              </a:defRPr>
            </a:lvl1pPr>
          </a:lstStyle>
          <a:p>
            <a:endParaRPr/>
          </a:p>
        </p:txBody>
      </p:sp>
      <p:sp>
        <p:nvSpPr>
          <p:cNvPr id="3" name="Holder 3"/>
          <p:cNvSpPr>
            <a:spLocks noGrp="1"/>
          </p:cNvSpPr>
          <p:nvPr>
            <p:ph type="body" idx="1"/>
          </p:nvPr>
        </p:nvSpPr>
        <p:spPr/>
        <p:txBody>
          <a:bodyPr lIns="0" tIns="0" rIns="0" bIns="0"/>
          <a:lstStyle>
            <a:lvl1pPr>
              <a:defRPr sz="2000" b="0" i="0">
                <a:solidFill>
                  <a:srgbClr val="333333"/>
                </a:solidFill>
                <a:latin typeface="Gill Sans MT"/>
                <a:cs typeface="Gill Sans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8/9/2018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0" i="0">
                <a:solidFill>
                  <a:srgbClr val="333333"/>
                </a:solidFill>
                <a:latin typeface="Lucida Sans"/>
                <a:cs typeface="Lucida San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8/9/2018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800" b="0" i="0">
                <a:solidFill>
                  <a:srgbClr val="333333"/>
                </a:solidFill>
                <a:latin typeface="Lucida Sans"/>
                <a:cs typeface="Lucida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8/9/2018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8/9/2018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190875" y="241052"/>
            <a:ext cx="5810250" cy="1388745"/>
          </a:xfrm>
          <a:prstGeom prst="rect">
            <a:avLst/>
          </a:prstGeom>
        </p:spPr>
        <p:txBody>
          <a:bodyPr wrap="square" lIns="0" tIns="0" rIns="0" bIns="0">
            <a:spAutoFit/>
          </a:bodyPr>
          <a:lstStyle>
            <a:lvl1pPr>
              <a:defRPr sz="4800" b="0" i="0">
                <a:solidFill>
                  <a:srgbClr val="333333"/>
                </a:solidFill>
                <a:latin typeface="Lucida Sans"/>
                <a:cs typeface="Lucida Sans"/>
              </a:defRPr>
            </a:lvl1pPr>
          </a:lstStyle>
          <a:p>
            <a:endParaRPr/>
          </a:p>
        </p:txBody>
      </p:sp>
      <p:sp>
        <p:nvSpPr>
          <p:cNvPr id="3" name="Holder 3"/>
          <p:cNvSpPr>
            <a:spLocks noGrp="1"/>
          </p:cNvSpPr>
          <p:nvPr>
            <p:ph type="body" idx="1"/>
          </p:nvPr>
        </p:nvSpPr>
        <p:spPr>
          <a:xfrm>
            <a:off x="475083" y="1710382"/>
            <a:ext cx="11241833" cy="4292600"/>
          </a:xfrm>
          <a:prstGeom prst="rect">
            <a:avLst/>
          </a:prstGeom>
        </p:spPr>
        <p:txBody>
          <a:bodyPr wrap="square" lIns="0" tIns="0" rIns="0" bIns="0">
            <a:spAutoFit/>
          </a:bodyPr>
          <a:lstStyle>
            <a:lvl1pPr>
              <a:defRPr sz="2000" b="0" i="0">
                <a:solidFill>
                  <a:srgbClr val="333333"/>
                </a:solidFill>
                <a:latin typeface="Gill Sans MT"/>
                <a:cs typeface="Gill Sans MT"/>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8/9/2018</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0" y="838200"/>
            <a:ext cx="8915400" cy="1028487"/>
          </a:xfrm>
          <a:prstGeom prst="rect">
            <a:avLst/>
          </a:prstGeom>
        </p:spPr>
        <p:txBody>
          <a:bodyPr vert="horz" wrap="square" lIns="0" tIns="12700" rIns="0" bIns="0" rtlCol="0">
            <a:spAutoFit/>
          </a:bodyPr>
          <a:lstStyle/>
          <a:p>
            <a:pPr marL="12700">
              <a:lnSpc>
                <a:spcPct val="100000"/>
              </a:lnSpc>
              <a:spcBef>
                <a:spcPts val="100"/>
              </a:spcBef>
            </a:pPr>
            <a:r>
              <a:rPr lang="en-US" sz="6600" spc="-305" dirty="0" smtClean="0"/>
              <a:t>Farm </a:t>
            </a:r>
            <a:r>
              <a:rPr lang="en-US" spc="-305" dirty="0" smtClean="0"/>
              <a:t>(</a:t>
            </a:r>
            <a:r>
              <a:rPr lang="en-US" i="1" spc="-305" dirty="0" smtClean="0"/>
              <a:t>DTC) </a:t>
            </a:r>
            <a:r>
              <a:rPr sz="6600" spc="-455" dirty="0" smtClean="0"/>
              <a:t>Marketing</a:t>
            </a:r>
            <a:r>
              <a:rPr sz="6600" spc="-875" dirty="0" smtClean="0"/>
              <a:t> </a:t>
            </a:r>
            <a:r>
              <a:rPr sz="6600" spc="-645" dirty="0"/>
              <a:t>101</a:t>
            </a:r>
            <a:endParaRPr sz="6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31755" y="891505"/>
            <a:ext cx="10515599" cy="646331"/>
          </a:xfrm>
        </p:spPr>
        <p:txBody>
          <a:bodyPr/>
          <a:lstStyle/>
          <a:p>
            <a:r>
              <a:rPr lang="en-US" sz="2400" b="1" dirty="0">
                <a:solidFill>
                  <a:schemeClr val="tx1">
                    <a:lumMod val="50000"/>
                    <a:lumOff val="50000"/>
                  </a:schemeClr>
                </a:solidFill>
              </a:rPr>
              <a:t>Brand association </a:t>
            </a:r>
            <a:r>
              <a:rPr lang="en-US" sz="1800" dirty="0">
                <a:latin typeface="+mn-lt"/>
              </a:rPr>
              <a:t>is anything which is deep seated in customer's mind about the brand. Brand should be associated with something positive so that the customers relate your brand to being positive.</a:t>
            </a:r>
          </a:p>
        </p:txBody>
      </p:sp>
      <p:sp>
        <p:nvSpPr>
          <p:cNvPr id="4" name="Rectangle 3"/>
          <p:cNvSpPr/>
          <p:nvPr/>
        </p:nvSpPr>
        <p:spPr>
          <a:xfrm>
            <a:off x="635362" y="1915820"/>
            <a:ext cx="10576134" cy="738664"/>
          </a:xfrm>
          <a:prstGeom prst="rect">
            <a:avLst/>
          </a:prstGeom>
        </p:spPr>
        <p:txBody>
          <a:bodyPr wrap="square">
            <a:spAutoFit/>
          </a:bodyPr>
          <a:lstStyle/>
          <a:p>
            <a:r>
              <a:rPr lang="en-US" sz="2400" b="1" dirty="0" smtClean="0">
                <a:solidFill>
                  <a:schemeClr val="accent6">
                    <a:lumMod val="75000"/>
                  </a:schemeClr>
                </a:solidFill>
                <a:latin typeface="Gill Sans MT" panose="020B0502020104020203" pitchFamily="34" charset="0"/>
              </a:rPr>
              <a:t>Brand Awareness </a:t>
            </a:r>
            <a:r>
              <a:rPr lang="en-US" dirty="0" smtClean="0"/>
              <a:t>is the </a:t>
            </a:r>
            <a:r>
              <a:rPr lang="en-US" dirty="0"/>
              <a:t>extent to which consumers are familiar with the distinctive qualities or image of a particular brand of goods or services</a:t>
            </a:r>
          </a:p>
        </p:txBody>
      </p:sp>
      <p:sp>
        <p:nvSpPr>
          <p:cNvPr id="5" name="Rectangle 4"/>
          <p:cNvSpPr/>
          <p:nvPr/>
        </p:nvSpPr>
        <p:spPr>
          <a:xfrm>
            <a:off x="635362" y="3032468"/>
            <a:ext cx="10611993" cy="738664"/>
          </a:xfrm>
          <a:prstGeom prst="rect">
            <a:avLst/>
          </a:prstGeom>
        </p:spPr>
        <p:txBody>
          <a:bodyPr wrap="square">
            <a:spAutoFit/>
          </a:bodyPr>
          <a:lstStyle/>
          <a:p>
            <a:r>
              <a:rPr lang="en-US" sz="2400" b="1" dirty="0">
                <a:solidFill>
                  <a:schemeClr val="accent4">
                    <a:lumMod val="75000"/>
                  </a:schemeClr>
                </a:solidFill>
                <a:latin typeface="Gill Sans MT" panose="020B0502020104020203" pitchFamily="34" charset="0"/>
              </a:rPr>
              <a:t>Brand identity </a:t>
            </a:r>
            <a:r>
              <a:rPr lang="en-US" dirty="0"/>
              <a:t>is the message the consumer receives from the product, person, or thing</a:t>
            </a:r>
            <a:r>
              <a:rPr lang="en-US" dirty="0" smtClean="0"/>
              <a:t>. Should be a consistent message.</a:t>
            </a:r>
            <a:endParaRPr lang="en-US" dirty="0"/>
          </a:p>
        </p:txBody>
      </p:sp>
      <p:sp>
        <p:nvSpPr>
          <p:cNvPr id="6" name="Rectangle 5"/>
          <p:cNvSpPr/>
          <p:nvPr/>
        </p:nvSpPr>
        <p:spPr>
          <a:xfrm>
            <a:off x="635362" y="4172028"/>
            <a:ext cx="10611992" cy="738664"/>
          </a:xfrm>
          <a:prstGeom prst="rect">
            <a:avLst/>
          </a:prstGeom>
        </p:spPr>
        <p:txBody>
          <a:bodyPr wrap="square">
            <a:spAutoFit/>
          </a:bodyPr>
          <a:lstStyle/>
          <a:p>
            <a:r>
              <a:rPr lang="en-US" sz="2400" b="1" dirty="0" smtClean="0">
                <a:solidFill>
                  <a:schemeClr val="accent2"/>
                </a:solidFill>
                <a:latin typeface="Gill Sans MT" panose="020B0502020104020203" pitchFamily="34" charset="0"/>
              </a:rPr>
              <a:t>Brand loyalty </a:t>
            </a:r>
            <a:r>
              <a:rPr lang="en-US" dirty="0" smtClean="0"/>
              <a:t>is the </a:t>
            </a:r>
            <a:r>
              <a:rPr lang="en-US" dirty="0"/>
              <a:t>tendency of some consumers to continue buying the same brand of goods rather than competing brands</a:t>
            </a:r>
          </a:p>
        </p:txBody>
      </p:sp>
      <p:sp>
        <p:nvSpPr>
          <p:cNvPr id="7" name="Rectangle 6"/>
          <p:cNvSpPr/>
          <p:nvPr/>
        </p:nvSpPr>
        <p:spPr>
          <a:xfrm>
            <a:off x="639845" y="5334000"/>
            <a:ext cx="10607511" cy="738664"/>
          </a:xfrm>
          <a:prstGeom prst="rect">
            <a:avLst/>
          </a:prstGeom>
        </p:spPr>
        <p:txBody>
          <a:bodyPr wrap="square">
            <a:spAutoFit/>
          </a:bodyPr>
          <a:lstStyle/>
          <a:p>
            <a:r>
              <a:rPr lang="en-US" sz="2400" b="1" dirty="0">
                <a:solidFill>
                  <a:srgbClr val="92D050"/>
                </a:solidFill>
                <a:latin typeface="Gill Sans MT" panose="020B0502020104020203" pitchFamily="34" charset="0"/>
              </a:rPr>
              <a:t>Perceived quality </a:t>
            </a:r>
            <a:r>
              <a:rPr lang="en-US" dirty="0" smtClean="0"/>
              <a:t>is </a:t>
            </a:r>
            <a:r>
              <a:rPr lang="en-US" dirty="0"/>
              <a:t>the customer's perception of the overall quality or superiority of a product or service with respect to its intended purpose, relative to alternatives. </a:t>
            </a:r>
          </a:p>
        </p:txBody>
      </p:sp>
    </p:spTree>
    <p:extLst>
      <p:ext uri="{BB962C8B-B14F-4D97-AF65-F5344CB8AC3E}">
        <p14:creationId xmlns:p14="http://schemas.microsoft.com/office/powerpoint/2010/main" val="28648985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prstGeom prst="rect">
            <a:avLst/>
          </a:prstGeom>
          <a:blipFill>
            <a:blip r:embed="rId2" cstate="print"/>
            <a:stretch>
              <a:fillRect/>
            </a:stretch>
          </a:blipFill>
        </p:spPr>
        <p:txBody>
          <a:bodyPr wrap="square" lIns="0" tIns="0" rIns="0" bIns="0" rtlCol="0"/>
          <a:lstStyle/>
          <a:p>
            <a:endParaRPr dirty="0">
              <a:latin typeface="Adobe Caslon Pro" panose="0205050205050A020403" pitchFamily="18" charset="0"/>
            </a:endParaRPr>
          </a:p>
        </p:txBody>
      </p:sp>
      <p:sp>
        <p:nvSpPr>
          <p:cNvPr id="15" name="TextBox 14"/>
          <p:cNvSpPr txBox="1"/>
          <p:nvPr/>
        </p:nvSpPr>
        <p:spPr>
          <a:xfrm>
            <a:off x="2895600" y="1600200"/>
            <a:ext cx="5791200" cy="1569660"/>
          </a:xfrm>
          <a:prstGeom prst="rect">
            <a:avLst/>
          </a:prstGeom>
          <a:noFill/>
        </p:spPr>
        <p:txBody>
          <a:bodyPr wrap="square" rtlCol="0">
            <a:spAutoFit/>
          </a:bodyPr>
          <a:lstStyle/>
          <a:p>
            <a:pPr algn="ctr"/>
            <a:r>
              <a:rPr lang="en-US" sz="4800" dirty="0" smtClean="0">
                <a:solidFill>
                  <a:schemeClr val="tx2">
                    <a:lumMod val="75000"/>
                  </a:schemeClr>
                </a:solidFill>
                <a:latin typeface="Adobe Caslon Pro Bold" panose="0205070206050A020403" pitchFamily="18" charset="0"/>
                <a:cs typeface="Vrinda" panose="020B0502040204020203" pitchFamily="34" charset="0"/>
              </a:rPr>
              <a:t>Tools to Capture Brand Equity</a:t>
            </a:r>
            <a:endParaRPr lang="en-US" sz="4800" dirty="0">
              <a:solidFill>
                <a:schemeClr val="tx2">
                  <a:lumMod val="75000"/>
                </a:schemeClr>
              </a:solidFill>
              <a:latin typeface="Adobe Caslon Pro Bold" panose="0205070206050A020403" pitchFamily="18" charset="0"/>
              <a:cs typeface="Vrinda" panose="020B0502040204020203"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350" y="641350"/>
            <a:ext cx="12186285" cy="0"/>
          </a:xfrm>
          <a:custGeom>
            <a:avLst/>
            <a:gdLst/>
            <a:ahLst/>
            <a:cxnLst/>
            <a:rect l="l" t="t" r="r" b="b"/>
            <a:pathLst>
              <a:path w="12186285">
                <a:moveTo>
                  <a:pt x="0" y="0"/>
                </a:moveTo>
                <a:lnTo>
                  <a:pt x="12185782" y="1"/>
                </a:lnTo>
              </a:path>
            </a:pathLst>
          </a:custGeom>
          <a:ln w="12693">
            <a:solidFill>
              <a:srgbClr val="F2F2F2"/>
            </a:solidFill>
          </a:ln>
        </p:spPr>
        <p:txBody>
          <a:bodyPr wrap="square" lIns="0" tIns="0" rIns="0" bIns="0" rtlCol="0"/>
          <a:lstStyle/>
          <a:p>
            <a:endParaRPr/>
          </a:p>
        </p:txBody>
      </p:sp>
      <p:sp>
        <p:nvSpPr>
          <p:cNvPr id="3" name="object 3"/>
          <p:cNvSpPr txBox="1"/>
          <p:nvPr/>
        </p:nvSpPr>
        <p:spPr>
          <a:xfrm>
            <a:off x="11559077" y="229555"/>
            <a:ext cx="203200" cy="208279"/>
          </a:xfrm>
          <a:prstGeom prst="rect">
            <a:avLst/>
          </a:prstGeom>
        </p:spPr>
        <p:txBody>
          <a:bodyPr vert="horz" wrap="square" lIns="0" tIns="12700" rIns="0" bIns="0" rtlCol="0">
            <a:spAutoFit/>
          </a:bodyPr>
          <a:lstStyle/>
          <a:p>
            <a:pPr marL="12700">
              <a:lnSpc>
                <a:spcPct val="100000"/>
              </a:lnSpc>
              <a:spcBef>
                <a:spcPts val="100"/>
              </a:spcBef>
            </a:pPr>
            <a:r>
              <a:rPr sz="1200" spc="-70" dirty="0">
                <a:solidFill>
                  <a:srgbClr val="333333"/>
                </a:solidFill>
                <a:latin typeface="Lucida Sans"/>
                <a:cs typeface="Lucida Sans"/>
              </a:rPr>
              <a:t>10</a:t>
            </a:r>
            <a:endParaRPr sz="1200">
              <a:latin typeface="Lucida Sans"/>
              <a:cs typeface="Lucida Sans"/>
            </a:endParaRPr>
          </a:p>
        </p:txBody>
      </p:sp>
      <p:sp>
        <p:nvSpPr>
          <p:cNvPr id="4" name="object 4"/>
          <p:cNvSpPr txBox="1">
            <a:spLocks noGrp="1"/>
          </p:cNvSpPr>
          <p:nvPr>
            <p:ph type="title"/>
          </p:nvPr>
        </p:nvSpPr>
        <p:spPr>
          <a:xfrm>
            <a:off x="533400" y="333694"/>
            <a:ext cx="3194685" cy="330200"/>
          </a:xfrm>
          <a:prstGeom prst="rect">
            <a:avLst/>
          </a:prstGeom>
        </p:spPr>
        <p:txBody>
          <a:bodyPr vert="horz" wrap="square" lIns="0" tIns="12700" rIns="0" bIns="0" rtlCol="0">
            <a:spAutoFit/>
          </a:bodyPr>
          <a:lstStyle/>
          <a:p>
            <a:pPr marL="12700">
              <a:lnSpc>
                <a:spcPct val="100000"/>
              </a:lnSpc>
              <a:spcBef>
                <a:spcPts val="100"/>
              </a:spcBef>
            </a:pPr>
            <a:r>
              <a:rPr sz="2000" spc="-110" dirty="0"/>
              <a:t>The </a:t>
            </a:r>
            <a:r>
              <a:rPr sz="2000" spc="-85" dirty="0"/>
              <a:t>Local </a:t>
            </a:r>
            <a:r>
              <a:rPr sz="2000" spc="-135" dirty="0"/>
              <a:t>Marketing</a:t>
            </a:r>
            <a:r>
              <a:rPr sz="2000" spc="-204" dirty="0"/>
              <a:t> </a:t>
            </a:r>
            <a:r>
              <a:rPr sz="2000" spc="-160" dirty="0"/>
              <a:t>Toolbox</a:t>
            </a:r>
            <a:endParaRPr sz="2000" dirty="0"/>
          </a:p>
        </p:txBody>
      </p:sp>
      <p:sp>
        <p:nvSpPr>
          <p:cNvPr id="5" name="object 5"/>
          <p:cNvSpPr/>
          <p:nvPr/>
        </p:nvSpPr>
        <p:spPr>
          <a:xfrm>
            <a:off x="1504950" y="1504950"/>
            <a:ext cx="1016000" cy="1028700"/>
          </a:xfrm>
          <a:custGeom>
            <a:avLst/>
            <a:gdLst/>
            <a:ahLst/>
            <a:cxnLst/>
            <a:rect l="l" t="t" r="r" b="b"/>
            <a:pathLst>
              <a:path w="1016000" h="1028700">
                <a:moveTo>
                  <a:pt x="0" y="514087"/>
                </a:moveTo>
                <a:lnTo>
                  <a:pt x="2324" y="464577"/>
                </a:lnTo>
                <a:lnTo>
                  <a:pt x="9155" y="416399"/>
                </a:lnTo>
                <a:lnTo>
                  <a:pt x="20280" y="369767"/>
                </a:lnTo>
                <a:lnTo>
                  <a:pt x="35486" y="324898"/>
                </a:lnTo>
                <a:lnTo>
                  <a:pt x="54561" y="282006"/>
                </a:lnTo>
                <a:lnTo>
                  <a:pt x="77291" y="241308"/>
                </a:lnTo>
                <a:lnTo>
                  <a:pt x="103464" y="203019"/>
                </a:lnTo>
                <a:lnTo>
                  <a:pt x="132867" y="167354"/>
                </a:lnTo>
                <a:lnTo>
                  <a:pt x="165287" y="134528"/>
                </a:lnTo>
                <a:lnTo>
                  <a:pt x="200512" y="104757"/>
                </a:lnTo>
                <a:lnTo>
                  <a:pt x="238329" y="78257"/>
                </a:lnTo>
                <a:lnTo>
                  <a:pt x="278525" y="55243"/>
                </a:lnTo>
                <a:lnTo>
                  <a:pt x="320887" y="35930"/>
                </a:lnTo>
                <a:lnTo>
                  <a:pt x="365202" y="20533"/>
                </a:lnTo>
                <a:lnTo>
                  <a:pt x="411258" y="9269"/>
                </a:lnTo>
                <a:lnTo>
                  <a:pt x="458842" y="2353"/>
                </a:lnTo>
                <a:lnTo>
                  <a:pt x="507740" y="0"/>
                </a:lnTo>
                <a:lnTo>
                  <a:pt x="556639" y="2353"/>
                </a:lnTo>
                <a:lnTo>
                  <a:pt x="604223" y="9269"/>
                </a:lnTo>
                <a:lnTo>
                  <a:pt x="650279" y="20533"/>
                </a:lnTo>
                <a:lnTo>
                  <a:pt x="694594" y="35930"/>
                </a:lnTo>
                <a:lnTo>
                  <a:pt x="736956" y="55243"/>
                </a:lnTo>
                <a:lnTo>
                  <a:pt x="777152" y="78257"/>
                </a:lnTo>
                <a:lnTo>
                  <a:pt x="814969" y="104757"/>
                </a:lnTo>
                <a:lnTo>
                  <a:pt x="850193" y="134528"/>
                </a:lnTo>
                <a:lnTo>
                  <a:pt x="882614" y="167354"/>
                </a:lnTo>
                <a:lnTo>
                  <a:pt x="912017" y="203019"/>
                </a:lnTo>
                <a:lnTo>
                  <a:pt x="938190" y="241308"/>
                </a:lnTo>
                <a:lnTo>
                  <a:pt x="960920" y="282006"/>
                </a:lnTo>
                <a:lnTo>
                  <a:pt x="979995" y="324898"/>
                </a:lnTo>
                <a:lnTo>
                  <a:pt x="995201" y="369767"/>
                </a:lnTo>
                <a:lnTo>
                  <a:pt x="1006326" y="416399"/>
                </a:lnTo>
                <a:lnTo>
                  <a:pt x="1013157" y="464577"/>
                </a:lnTo>
                <a:lnTo>
                  <a:pt x="1015481" y="514087"/>
                </a:lnTo>
                <a:lnTo>
                  <a:pt x="1013157" y="563597"/>
                </a:lnTo>
                <a:lnTo>
                  <a:pt x="1006326" y="611776"/>
                </a:lnTo>
                <a:lnTo>
                  <a:pt x="995201" y="658407"/>
                </a:lnTo>
                <a:lnTo>
                  <a:pt x="979995" y="703277"/>
                </a:lnTo>
                <a:lnTo>
                  <a:pt x="960920" y="746168"/>
                </a:lnTo>
                <a:lnTo>
                  <a:pt x="938190" y="786866"/>
                </a:lnTo>
                <a:lnTo>
                  <a:pt x="912017" y="825156"/>
                </a:lnTo>
                <a:lnTo>
                  <a:pt x="882614" y="860821"/>
                </a:lnTo>
                <a:lnTo>
                  <a:pt x="850193" y="893647"/>
                </a:lnTo>
                <a:lnTo>
                  <a:pt x="814969" y="923417"/>
                </a:lnTo>
                <a:lnTo>
                  <a:pt x="777152" y="949917"/>
                </a:lnTo>
                <a:lnTo>
                  <a:pt x="736956" y="972932"/>
                </a:lnTo>
                <a:lnTo>
                  <a:pt x="694594" y="992245"/>
                </a:lnTo>
                <a:lnTo>
                  <a:pt x="650279" y="1007641"/>
                </a:lnTo>
                <a:lnTo>
                  <a:pt x="604223" y="1018905"/>
                </a:lnTo>
                <a:lnTo>
                  <a:pt x="556639" y="1025822"/>
                </a:lnTo>
                <a:lnTo>
                  <a:pt x="507740" y="1028175"/>
                </a:lnTo>
                <a:lnTo>
                  <a:pt x="458842" y="1025822"/>
                </a:lnTo>
                <a:lnTo>
                  <a:pt x="411258" y="1018905"/>
                </a:lnTo>
                <a:lnTo>
                  <a:pt x="365202" y="1007641"/>
                </a:lnTo>
                <a:lnTo>
                  <a:pt x="320887" y="992245"/>
                </a:lnTo>
                <a:lnTo>
                  <a:pt x="278525" y="972932"/>
                </a:lnTo>
                <a:lnTo>
                  <a:pt x="238329" y="949917"/>
                </a:lnTo>
                <a:lnTo>
                  <a:pt x="200512" y="923417"/>
                </a:lnTo>
                <a:lnTo>
                  <a:pt x="165287" y="893647"/>
                </a:lnTo>
                <a:lnTo>
                  <a:pt x="132867" y="860821"/>
                </a:lnTo>
                <a:lnTo>
                  <a:pt x="103464" y="825156"/>
                </a:lnTo>
                <a:lnTo>
                  <a:pt x="77291" y="786866"/>
                </a:lnTo>
                <a:lnTo>
                  <a:pt x="54561" y="746168"/>
                </a:lnTo>
                <a:lnTo>
                  <a:pt x="35486" y="703277"/>
                </a:lnTo>
                <a:lnTo>
                  <a:pt x="20280" y="658407"/>
                </a:lnTo>
                <a:lnTo>
                  <a:pt x="9155" y="611776"/>
                </a:lnTo>
                <a:lnTo>
                  <a:pt x="2324" y="563597"/>
                </a:lnTo>
                <a:lnTo>
                  <a:pt x="0" y="514087"/>
                </a:lnTo>
                <a:close/>
              </a:path>
            </a:pathLst>
          </a:custGeom>
          <a:ln w="12693">
            <a:solidFill>
              <a:srgbClr val="0076FF"/>
            </a:solidFill>
          </a:ln>
        </p:spPr>
        <p:txBody>
          <a:bodyPr wrap="square" lIns="0" tIns="0" rIns="0" bIns="0" rtlCol="0"/>
          <a:lstStyle/>
          <a:p>
            <a:endParaRPr/>
          </a:p>
        </p:txBody>
      </p:sp>
      <p:sp>
        <p:nvSpPr>
          <p:cNvPr id="6" name="object 6"/>
          <p:cNvSpPr txBox="1"/>
          <p:nvPr/>
        </p:nvSpPr>
        <p:spPr>
          <a:xfrm>
            <a:off x="1735931" y="1693636"/>
            <a:ext cx="533400" cy="635000"/>
          </a:xfrm>
          <a:prstGeom prst="rect">
            <a:avLst/>
          </a:prstGeom>
        </p:spPr>
        <p:txBody>
          <a:bodyPr vert="horz" wrap="square" lIns="0" tIns="12700" rIns="0" bIns="0" rtlCol="0">
            <a:spAutoFit/>
          </a:bodyPr>
          <a:lstStyle/>
          <a:p>
            <a:pPr marL="12700">
              <a:lnSpc>
                <a:spcPct val="100000"/>
              </a:lnSpc>
              <a:spcBef>
                <a:spcPts val="100"/>
              </a:spcBef>
            </a:pPr>
            <a:r>
              <a:rPr lang="en-US" sz="4000" spc="1590" dirty="0">
                <a:solidFill>
                  <a:srgbClr val="0076FF"/>
                </a:solidFill>
                <a:latin typeface="Courier New"/>
                <a:cs typeface="Courier New"/>
              </a:rPr>
              <a:t>E</a:t>
            </a:r>
            <a:endParaRPr sz="4000" dirty="0">
              <a:latin typeface="Courier New"/>
              <a:cs typeface="Courier New"/>
            </a:endParaRPr>
          </a:p>
        </p:txBody>
      </p:sp>
      <p:sp>
        <p:nvSpPr>
          <p:cNvPr id="7" name="object 7"/>
          <p:cNvSpPr txBox="1"/>
          <p:nvPr/>
        </p:nvSpPr>
        <p:spPr>
          <a:xfrm>
            <a:off x="2814196" y="1431930"/>
            <a:ext cx="2705735" cy="895985"/>
          </a:xfrm>
          <a:prstGeom prst="rect">
            <a:avLst/>
          </a:prstGeom>
        </p:spPr>
        <p:txBody>
          <a:bodyPr vert="horz" wrap="square" lIns="0" tIns="85090" rIns="0" bIns="0" rtlCol="0">
            <a:spAutoFit/>
          </a:bodyPr>
          <a:lstStyle/>
          <a:p>
            <a:pPr marL="12700">
              <a:lnSpc>
                <a:spcPct val="100000"/>
              </a:lnSpc>
              <a:spcBef>
                <a:spcPts val="670"/>
              </a:spcBef>
            </a:pPr>
            <a:r>
              <a:rPr sz="2000" spc="-85" dirty="0">
                <a:solidFill>
                  <a:srgbClr val="333333"/>
                </a:solidFill>
                <a:latin typeface="Lucida Sans"/>
                <a:cs typeface="Lucida Sans"/>
              </a:rPr>
              <a:t>Email</a:t>
            </a:r>
            <a:r>
              <a:rPr sz="2000" spc="-180" dirty="0">
                <a:solidFill>
                  <a:srgbClr val="333333"/>
                </a:solidFill>
                <a:latin typeface="Lucida Sans"/>
                <a:cs typeface="Lucida Sans"/>
              </a:rPr>
              <a:t> </a:t>
            </a:r>
            <a:r>
              <a:rPr sz="2000" spc="-135" dirty="0">
                <a:solidFill>
                  <a:srgbClr val="333333"/>
                </a:solidFill>
                <a:latin typeface="Lucida Sans"/>
                <a:cs typeface="Lucida Sans"/>
              </a:rPr>
              <a:t>Marketing</a:t>
            </a:r>
            <a:endParaRPr sz="2000">
              <a:latin typeface="Lucida Sans"/>
              <a:cs typeface="Lucida Sans"/>
            </a:endParaRPr>
          </a:p>
          <a:p>
            <a:pPr marL="12700" marR="5080">
              <a:lnSpc>
                <a:spcPct val="107200"/>
              </a:lnSpc>
              <a:spcBef>
                <a:spcPts val="275"/>
              </a:spcBef>
            </a:pPr>
            <a:r>
              <a:rPr sz="1400" spc="-105" dirty="0">
                <a:solidFill>
                  <a:srgbClr val="333333"/>
                </a:solidFill>
                <a:latin typeface="Lucida Sans"/>
                <a:cs typeface="Lucida Sans"/>
              </a:rPr>
              <a:t>It’s </a:t>
            </a:r>
            <a:r>
              <a:rPr sz="1400" spc="-100" dirty="0">
                <a:solidFill>
                  <a:srgbClr val="333333"/>
                </a:solidFill>
                <a:latin typeface="Lucida Sans"/>
                <a:cs typeface="Lucida Sans"/>
              </a:rPr>
              <a:t>still </a:t>
            </a:r>
            <a:r>
              <a:rPr sz="1400" spc="-85" dirty="0">
                <a:solidFill>
                  <a:srgbClr val="333333"/>
                </a:solidFill>
                <a:latin typeface="Lucida Sans"/>
                <a:cs typeface="Lucida Sans"/>
              </a:rPr>
              <a:t>alive </a:t>
            </a:r>
            <a:r>
              <a:rPr sz="1400" spc="-90" dirty="0">
                <a:solidFill>
                  <a:srgbClr val="333333"/>
                </a:solidFill>
                <a:latin typeface="Lucida Sans"/>
                <a:cs typeface="Lucida Sans"/>
              </a:rPr>
              <a:t>and well. </a:t>
            </a:r>
            <a:r>
              <a:rPr sz="1400" spc="-95" dirty="0">
                <a:solidFill>
                  <a:srgbClr val="333333"/>
                </a:solidFill>
                <a:latin typeface="Lucida Sans"/>
                <a:cs typeface="Lucida Sans"/>
              </a:rPr>
              <a:t>Targeted </a:t>
            </a:r>
            <a:r>
              <a:rPr sz="1400" spc="-80" dirty="0">
                <a:solidFill>
                  <a:srgbClr val="333333"/>
                </a:solidFill>
                <a:latin typeface="Lucida Sans"/>
                <a:cs typeface="Lucida Sans"/>
              </a:rPr>
              <a:t>lists  are </a:t>
            </a:r>
            <a:r>
              <a:rPr sz="1400" spc="-95" dirty="0">
                <a:solidFill>
                  <a:srgbClr val="333333"/>
                </a:solidFill>
                <a:latin typeface="Lucida Sans"/>
                <a:cs typeface="Lucida Sans"/>
              </a:rPr>
              <a:t>key </a:t>
            </a:r>
            <a:r>
              <a:rPr sz="1400" spc="-110" dirty="0">
                <a:solidFill>
                  <a:srgbClr val="333333"/>
                </a:solidFill>
                <a:latin typeface="Lucida Sans"/>
                <a:cs typeface="Lucida Sans"/>
              </a:rPr>
              <a:t>to</a:t>
            </a:r>
            <a:r>
              <a:rPr sz="1400" spc="-165" dirty="0">
                <a:solidFill>
                  <a:srgbClr val="333333"/>
                </a:solidFill>
                <a:latin typeface="Lucida Sans"/>
                <a:cs typeface="Lucida Sans"/>
              </a:rPr>
              <a:t> </a:t>
            </a:r>
            <a:r>
              <a:rPr sz="1400" spc="-50" dirty="0">
                <a:solidFill>
                  <a:srgbClr val="333333"/>
                </a:solidFill>
                <a:latin typeface="Lucida Sans"/>
                <a:cs typeface="Lucida Sans"/>
              </a:rPr>
              <a:t>success.</a:t>
            </a:r>
            <a:endParaRPr sz="1400">
              <a:latin typeface="Lucida Sans"/>
              <a:cs typeface="Lucida Sans"/>
            </a:endParaRPr>
          </a:p>
        </p:txBody>
      </p:sp>
      <p:sp>
        <p:nvSpPr>
          <p:cNvPr id="8" name="object 8"/>
          <p:cNvSpPr/>
          <p:nvPr/>
        </p:nvSpPr>
        <p:spPr>
          <a:xfrm>
            <a:off x="1504950" y="2978150"/>
            <a:ext cx="1016000" cy="1016000"/>
          </a:xfrm>
          <a:custGeom>
            <a:avLst/>
            <a:gdLst/>
            <a:ahLst/>
            <a:cxnLst/>
            <a:rect l="l" t="t" r="r" b="b"/>
            <a:pathLst>
              <a:path w="1016000" h="1016000">
                <a:moveTo>
                  <a:pt x="0" y="507740"/>
                </a:moveTo>
                <a:lnTo>
                  <a:pt x="2324" y="458842"/>
                </a:lnTo>
                <a:lnTo>
                  <a:pt x="9155" y="411258"/>
                </a:lnTo>
                <a:lnTo>
                  <a:pt x="20280" y="365202"/>
                </a:lnTo>
                <a:lnTo>
                  <a:pt x="35486" y="320887"/>
                </a:lnTo>
                <a:lnTo>
                  <a:pt x="54561" y="278525"/>
                </a:lnTo>
                <a:lnTo>
                  <a:pt x="77291" y="238329"/>
                </a:lnTo>
                <a:lnTo>
                  <a:pt x="103464" y="200512"/>
                </a:lnTo>
                <a:lnTo>
                  <a:pt x="132867" y="165287"/>
                </a:lnTo>
                <a:lnTo>
                  <a:pt x="165287" y="132867"/>
                </a:lnTo>
                <a:lnTo>
                  <a:pt x="200512" y="103464"/>
                </a:lnTo>
                <a:lnTo>
                  <a:pt x="238329" y="77291"/>
                </a:lnTo>
                <a:lnTo>
                  <a:pt x="278525" y="54561"/>
                </a:lnTo>
                <a:lnTo>
                  <a:pt x="320887" y="35486"/>
                </a:lnTo>
                <a:lnTo>
                  <a:pt x="365202" y="20280"/>
                </a:lnTo>
                <a:lnTo>
                  <a:pt x="411258" y="9155"/>
                </a:lnTo>
                <a:lnTo>
                  <a:pt x="458842" y="2324"/>
                </a:lnTo>
                <a:lnTo>
                  <a:pt x="507740" y="0"/>
                </a:lnTo>
                <a:lnTo>
                  <a:pt x="556639" y="2324"/>
                </a:lnTo>
                <a:lnTo>
                  <a:pt x="604223" y="9155"/>
                </a:lnTo>
                <a:lnTo>
                  <a:pt x="650279" y="20280"/>
                </a:lnTo>
                <a:lnTo>
                  <a:pt x="694594" y="35486"/>
                </a:lnTo>
                <a:lnTo>
                  <a:pt x="736956" y="54561"/>
                </a:lnTo>
                <a:lnTo>
                  <a:pt x="777152" y="77291"/>
                </a:lnTo>
                <a:lnTo>
                  <a:pt x="814969" y="103464"/>
                </a:lnTo>
                <a:lnTo>
                  <a:pt x="850193" y="132867"/>
                </a:lnTo>
                <a:lnTo>
                  <a:pt x="882614" y="165287"/>
                </a:lnTo>
                <a:lnTo>
                  <a:pt x="912017" y="200512"/>
                </a:lnTo>
                <a:lnTo>
                  <a:pt x="938190" y="238329"/>
                </a:lnTo>
                <a:lnTo>
                  <a:pt x="960920" y="278525"/>
                </a:lnTo>
                <a:lnTo>
                  <a:pt x="979995" y="320887"/>
                </a:lnTo>
                <a:lnTo>
                  <a:pt x="995201" y="365202"/>
                </a:lnTo>
                <a:lnTo>
                  <a:pt x="1006326" y="411258"/>
                </a:lnTo>
                <a:lnTo>
                  <a:pt x="1013157" y="458842"/>
                </a:lnTo>
                <a:lnTo>
                  <a:pt x="1015481" y="507740"/>
                </a:lnTo>
                <a:lnTo>
                  <a:pt x="1013157" y="556639"/>
                </a:lnTo>
                <a:lnTo>
                  <a:pt x="1006326" y="604223"/>
                </a:lnTo>
                <a:lnTo>
                  <a:pt x="995201" y="650279"/>
                </a:lnTo>
                <a:lnTo>
                  <a:pt x="979995" y="694594"/>
                </a:lnTo>
                <a:lnTo>
                  <a:pt x="960920" y="736956"/>
                </a:lnTo>
                <a:lnTo>
                  <a:pt x="938190" y="777152"/>
                </a:lnTo>
                <a:lnTo>
                  <a:pt x="912017" y="814969"/>
                </a:lnTo>
                <a:lnTo>
                  <a:pt x="882614" y="850193"/>
                </a:lnTo>
                <a:lnTo>
                  <a:pt x="850193" y="882614"/>
                </a:lnTo>
                <a:lnTo>
                  <a:pt x="814969" y="912017"/>
                </a:lnTo>
                <a:lnTo>
                  <a:pt x="777152" y="938190"/>
                </a:lnTo>
                <a:lnTo>
                  <a:pt x="736956" y="960920"/>
                </a:lnTo>
                <a:lnTo>
                  <a:pt x="694594" y="979995"/>
                </a:lnTo>
                <a:lnTo>
                  <a:pt x="650279" y="995201"/>
                </a:lnTo>
                <a:lnTo>
                  <a:pt x="604223" y="1006326"/>
                </a:lnTo>
                <a:lnTo>
                  <a:pt x="556639" y="1013157"/>
                </a:lnTo>
                <a:lnTo>
                  <a:pt x="507740" y="1015481"/>
                </a:lnTo>
                <a:lnTo>
                  <a:pt x="458842" y="1013157"/>
                </a:lnTo>
                <a:lnTo>
                  <a:pt x="411258" y="1006326"/>
                </a:lnTo>
                <a:lnTo>
                  <a:pt x="365202" y="995201"/>
                </a:lnTo>
                <a:lnTo>
                  <a:pt x="320887" y="979995"/>
                </a:lnTo>
                <a:lnTo>
                  <a:pt x="278525" y="960920"/>
                </a:lnTo>
                <a:lnTo>
                  <a:pt x="238329" y="938190"/>
                </a:lnTo>
                <a:lnTo>
                  <a:pt x="200512" y="912017"/>
                </a:lnTo>
                <a:lnTo>
                  <a:pt x="165287" y="882614"/>
                </a:lnTo>
                <a:lnTo>
                  <a:pt x="132867" y="850193"/>
                </a:lnTo>
                <a:lnTo>
                  <a:pt x="103464" y="814969"/>
                </a:lnTo>
                <a:lnTo>
                  <a:pt x="77291" y="777152"/>
                </a:lnTo>
                <a:lnTo>
                  <a:pt x="54561" y="736956"/>
                </a:lnTo>
                <a:lnTo>
                  <a:pt x="35486" y="694594"/>
                </a:lnTo>
                <a:lnTo>
                  <a:pt x="20280" y="650279"/>
                </a:lnTo>
                <a:lnTo>
                  <a:pt x="9155" y="604223"/>
                </a:lnTo>
                <a:lnTo>
                  <a:pt x="2324" y="556639"/>
                </a:lnTo>
                <a:lnTo>
                  <a:pt x="0" y="507740"/>
                </a:lnTo>
                <a:close/>
              </a:path>
            </a:pathLst>
          </a:custGeom>
          <a:ln w="12693">
            <a:solidFill>
              <a:srgbClr val="54C7FC"/>
            </a:solidFill>
          </a:ln>
        </p:spPr>
        <p:txBody>
          <a:bodyPr wrap="square" lIns="0" tIns="0" rIns="0" bIns="0" rtlCol="0"/>
          <a:lstStyle/>
          <a:p>
            <a:endParaRPr/>
          </a:p>
        </p:txBody>
      </p:sp>
      <p:sp>
        <p:nvSpPr>
          <p:cNvPr id="9" name="object 9"/>
          <p:cNvSpPr txBox="1"/>
          <p:nvPr/>
        </p:nvSpPr>
        <p:spPr>
          <a:xfrm>
            <a:off x="1735931" y="3159022"/>
            <a:ext cx="533400" cy="635000"/>
          </a:xfrm>
          <a:prstGeom prst="rect">
            <a:avLst/>
          </a:prstGeom>
        </p:spPr>
        <p:txBody>
          <a:bodyPr vert="horz" wrap="square" lIns="0" tIns="12700" rIns="0" bIns="0" rtlCol="0">
            <a:spAutoFit/>
          </a:bodyPr>
          <a:lstStyle/>
          <a:p>
            <a:pPr marL="12700">
              <a:lnSpc>
                <a:spcPct val="100000"/>
              </a:lnSpc>
              <a:spcBef>
                <a:spcPts val="100"/>
              </a:spcBef>
            </a:pPr>
            <a:r>
              <a:rPr sz="4000" spc="1590" dirty="0">
                <a:solidFill>
                  <a:srgbClr val="54C7FC"/>
                </a:solidFill>
                <a:latin typeface="Courier New"/>
                <a:cs typeface="Courier New"/>
              </a:rPr>
              <a:t>S</a:t>
            </a:r>
            <a:endParaRPr sz="4000">
              <a:latin typeface="Courier New"/>
              <a:cs typeface="Courier New"/>
            </a:endParaRPr>
          </a:p>
        </p:txBody>
      </p:sp>
      <p:sp>
        <p:nvSpPr>
          <p:cNvPr id="10" name="object 10"/>
          <p:cNvSpPr txBox="1"/>
          <p:nvPr/>
        </p:nvSpPr>
        <p:spPr>
          <a:xfrm>
            <a:off x="2814196" y="2897315"/>
            <a:ext cx="2399665" cy="1123706"/>
          </a:xfrm>
          <a:prstGeom prst="rect">
            <a:avLst/>
          </a:prstGeom>
        </p:spPr>
        <p:txBody>
          <a:bodyPr vert="horz" wrap="square" lIns="0" tIns="85090" rIns="0" bIns="0" rtlCol="0">
            <a:spAutoFit/>
          </a:bodyPr>
          <a:lstStyle/>
          <a:p>
            <a:pPr marL="12700">
              <a:lnSpc>
                <a:spcPct val="100000"/>
              </a:lnSpc>
              <a:spcBef>
                <a:spcPts val="670"/>
              </a:spcBef>
            </a:pPr>
            <a:r>
              <a:rPr sz="2000" spc="-70" dirty="0">
                <a:solidFill>
                  <a:srgbClr val="333333"/>
                </a:solidFill>
                <a:latin typeface="Lucida Sans"/>
                <a:cs typeface="Lucida Sans"/>
              </a:rPr>
              <a:t>Social</a:t>
            </a:r>
            <a:r>
              <a:rPr sz="2000" spc="-200" dirty="0">
                <a:solidFill>
                  <a:srgbClr val="333333"/>
                </a:solidFill>
                <a:latin typeface="Lucida Sans"/>
                <a:cs typeface="Lucida Sans"/>
              </a:rPr>
              <a:t> </a:t>
            </a:r>
            <a:r>
              <a:rPr sz="2000" spc="-110" dirty="0">
                <a:solidFill>
                  <a:srgbClr val="333333"/>
                </a:solidFill>
                <a:latin typeface="Lucida Sans"/>
                <a:cs typeface="Lucida Sans"/>
              </a:rPr>
              <a:t>Media</a:t>
            </a:r>
            <a:endParaRPr sz="2000" dirty="0">
              <a:latin typeface="Lucida Sans"/>
              <a:cs typeface="Lucida Sans"/>
            </a:endParaRPr>
          </a:p>
          <a:p>
            <a:pPr marL="12700" marR="5080">
              <a:lnSpc>
                <a:spcPct val="107200"/>
              </a:lnSpc>
              <a:spcBef>
                <a:spcPts val="275"/>
              </a:spcBef>
            </a:pPr>
            <a:r>
              <a:rPr sz="1400" spc="-105" dirty="0">
                <a:solidFill>
                  <a:srgbClr val="333333"/>
                </a:solidFill>
                <a:latin typeface="Lucida Sans"/>
                <a:cs typeface="Lucida Sans"/>
              </a:rPr>
              <a:t>It’s </a:t>
            </a:r>
            <a:r>
              <a:rPr sz="1400" spc="-95" dirty="0">
                <a:solidFill>
                  <a:srgbClr val="333333"/>
                </a:solidFill>
                <a:latin typeface="Lucida Sans"/>
                <a:cs typeface="Lucida Sans"/>
              </a:rPr>
              <a:t>the distribution </a:t>
            </a:r>
            <a:r>
              <a:rPr sz="1400" spc="-85" dirty="0">
                <a:solidFill>
                  <a:srgbClr val="333333"/>
                </a:solidFill>
                <a:latin typeface="Lucida Sans"/>
                <a:cs typeface="Lucida Sans"/>
              </a:rPr>
              <a:t>engine </a:t>
            </a:r>
            <a:r>
              <a:rPr sz="1400" spc="-100" dirty="0">
                <a:solidFill>
                  <a:srgbClr val="333333"/>
                </a:solidFill>
                <a:latin typeface="Lucida Sans"/>
                <a:cs typeface="Lucida Sans"/>
              </a:rPr>
              <a:t>for  </a:t>
            </a:r>
            <a:r>
              <a:rPr sz="1400" spc="-80" dirty="0">
                <a:solidFill>
                  <a:srgbClr val="333333"/>
                </a:solidFill>
                <a:latin typeface="Lucida Sans"/>
                <a:cs typeface="Lucida Sans"/>
              </a:rPr>
              <a:t>connecting </a:t>
            </a:r>
            <a:r>
              <a:rPr sz="1400" spc="-85" dirty="0">
                <a:solidFill>
                  <a:srgbClr val="333333"/>
                </a:solidFill>
                <a:latin typeface="Lucida Sans"/>
                <a:cs typeface="Lucida Sans"/>
              </a:rPr>
              <a:t>with </a:t>
            </a:r>
            <a:r>
              <a:rPr sz="1400" spc="-75" dirty="0" smtClean="0">
                <a:solidFill>
                  <a:srgbClr val="333333"/>
                </a:solidFill>
                <a:latin typeface="Lucida Sans"/>
                <a:cs typeface="Lucida Sans"/>
              </a:rPr>
              <a:t>your</a:t>
            </a:r>
            <a:r>
              <a:rPr lang="en-US" sz="1400" spc="-75" dirty="0" smtClean="0">
                <a:solidFill>
                  <a:srgbClr val="333333"/>
                </a:solidFill>
                <a:latin typeface="Lucida Sans"/>
                <a:cs typeface="Lucida Sans"/>
              </a:rPr>
              <a:t> </a:t>
            </a:r>
            <a:r>
              <a:rPr sz="1400" spc="-355" dirty="0" smtClean="0">
                <a:solidFill>
                  <a:srgbClr val="333333"/>
                </a:solidFill>
                <a:latin typeface="Lucida Sans"/>
                <a:cs typeface="Lucida Sans"/>
              </a:rPr>
              <a:t> </a:t>
            </a:r>
            <a:r>
              <a:rPr sz="1400" spc="-85" dirty="0">
                <a:solidFill>
                  <a:srgbClr val="333333"/>
                </a:solidFill>
                <a:latin typeface="Lucida Sans"/>
                <a:cs typeface="Lucida Sans"/>
              </a:rPr>
              <a:t>audience.</a:t>
            </a:r>
            <a:endParaRPr sz="1400" dirty="0">
              <a:latin typeface="Lucida Sans"/>
              <a:cs typeface="Lucida Sans"/>
            </a:endParaRPr>
          </a:p>
        </p:txBody>
      </p:sp>
      <p:sp>
        <p:nvSpPr>
          <p:cNvPr id="11" name="object 11"/>
          <p:cNvSpPr/>
          <p:nvPr/>
        </p:nvSpPr>
        <p:spPr>
          <a:xfrm>
            <a:off x="1504950" y="4489450"/>
            <a:ext cx="1016000" cy="1016000"/>
          </a:xfrm>
          <a:custGeom>
            <a:avLst/>
            <a:gdLst/>
            <a:ahLst/>
            <a:cxnLst/>
            <a:rect l="l" t="t" r="r" b="b"/>
            <a:pathLst>
              <a:path w="1016000" h="1016000">
                <a:moveTo>
                  <a:pt x="0" y="507740"/>
                </a:moveTo>
                <a:lnTo>
                  <a:pt x="2324" y="458842"/>
                </a:lnTo>
                <a:lnTo>
                  <a:pt x="9155" y="411258"/>
                </a:lnTo>
                <a:lnTo>
                  <a:pt x="20280" y="365202"/>
                </a:lnTo>
                <a:lnTo>
                  <a:pt x="35486" y="320887"/>
                </a:lnTo>
                <a:lnTo>
                  <a:pt x="54561" y="278525"/>
                </a:lnTo>
                <a:lnTo>
                  <a:pt x="77291" y="238329"/>
                </a:lnTo>
                <a:lnTo>
                  <a:pt x="103464" y="200512"/>
                </a:lnTo>
                <a:lnTo>
                  <a:pt x="132867" y="165287"/>
                </a:lnTo>
                <a:lnTo>
                  <a:pt x="165287" y="132867"/>
                </a:lnTo>
                <a:lnTo>
                  <a:pt x="200512" y="103464"/>
                </a:lnTo>
                <a:lnTo>
                  <a:pt x="238329" y="77291"/>
                </a:lnTo>
                <a:lnTo>
                  <a:pt x="278525" y="54561"/>
                </a:lnTo>
                <a:lnTo>
                  <a:pt x="320887" y="35486"/>
                </a:lnTo>
                <a:lnTo>
                  <a:pt x="365202" y="20280"/>
                </a:lnTo>
                <a:lnTo>
                  <a:pt x="411258" y="9155"/>
                </a:lnTo>
                <a:lnTo>
                  <a:pt x="458842" y="2324"/>
                </a:lnTo>
                <a:lnTo>
                  <a:pt x="507740" y="0"/>
                </a:lnTo>
                <a:lnTo>
                  <a:pt x="556639" y="2324"/>
                </a:lnTo>
                <a:lnTo>
                  <a:pt x="604223" y="9155"/>
                </a:lnTo>
                <a:lnTo>
                  <a:pt x="650279" y="20280"/>
                </a:lnTo>
                <a:lnTo>
                  <a:pt x="694594" y="35486"/>
                </a:lnTo>
                <a:lnTo>
                  <a:pt x="736956" y="54561"/>
                </a:lnTo>
                <a:lnTo>
                  <a:pt x="777152" y="77291"/>
                </a:lnTo>
                <a:lnTo>
                  <a:pt x="814969" y="103464"/>
                </a:lnTo>
                <a:lnTo>
                  <a:pt x="850193" y="132867"/>
                </a:lnTo>
                <a:lnTo>
                  <a:pt x="882614" y="165287"/>
                </a:lnTo>
                <a:lnTo>
                  <a:pt x="912017" y="200512"/>
                </a:lnTo>
                <a:lnTo>
                  <a:pt x="938190" y="238329"/>
                </a:lnTo>
                <a:lnTo>
                  <a:pt x="960920" y="278525"/>
                </a:lnTo>
                <a:lnTo>
                  <a:pt x="979995" y="320887"/>
                </a:lnTo>
                <a:lnTo>
                  <a:pt x="995201" y="365202"/>
                </a:lnTo>
                <a:lnTo>
                  <a:pt x="1006326" y="411258"/>
                </a:lnTo>
                <a:lnTo>
                  <a:pt x="1013157" y="458842"/>
                </a:lnTo>
                <a:lnTo>
                  <a:pt x="1015481" y="507740"/>
                </a:lnTo>
                <a:lnTo>
                  <a:pt x="1013157" y="556639"/>
                </a:lnTo>
                <a:lnTo>
                  <a:pt x="1006326" y="604223"/>
                </a:lnTo>
                <a:lnTo>
                  <a:pt x="995201" y="650279"/>
                </a:lnTo>
                <a:lnTo>
                  <a:pt x="979995" y="694594"/>
                </a:lnTo>
                <a:lnTo>
                  <a:pt x="960920" y="736956"/>
                </a:lnTo>
                <a:lnTo>
                  <a:pt x="938190" y="777152"/>
                </a:lnTo>
                <a:lnTo>
                  <a:pt x="912017" y="814968"/>
                </a:lnTo>
                <a:lnTo>
                  <a:pt x="882614" y="850193"/>
                </a:lnTo>
                <a:lnTo>
                  <a:pt x="850193" y="882614"/>
                </a:lnTo>
                <a:lnTo>
                  <a:pt x="814969" y="912017"/>
                </a:lnTo>
                <a:lnTo>
                  <a:pt x="777152" y="938190"/>
                </a:lnTo>
                <a:lnTo>
                  <a:pt x="736956" y="960920"/>
                </a:lnTo>
                <a:lnTo>
                  <a:pt x="694594" y="979995"/>
                </a:lnTo>
                <a:lnTo>
                  <a:pt x="650279" y="995201"/>
                </a:lnTo>
                <a:lnTo>
                  <a:pt x="604223" y="1006326"/>
                </a:lnTo>
                <a:lnTo>
                  <a:pt x="556639" y="1013157"/>
                </a:lnTo>
                <a:lnTo>
                  <a:pt x="507740" y="1015481"/>
                </a:lnTo>
                <a:lnTo>
                  <a:pt x="458842" y="1013157"/>
                </a:lnTo>
                <a:lnTo>
                  <a:pt x="411258" y="1006326"/>
                </a:lnTo>
                <a:lnTo>
                  <a:pt x="365202" y="995201"/>
                </a:lnTo>
                <a:lnTo>
                  <a:pt x="320887" y="979995"/>
                </a:lnTo>
                <a:lnTo>
                  <a:pt x="278525" y="960920"/>
                </a:lnTo>
                <a:lnTo>
                  <a:pt x="238329" y="938190"/>
                </a:lnTo>
                <a:lnTo>
                  <a:pt x="200512" y="912017"/>
                </a:lnTo>
                <a:lnTo>
                  <a:pt x="165287" y="882614"/>
                </a:lnTo>
                <a:lnTo>
                  <a:pt x="132867" y="850193"/>
                </a:lnTo>
                <a:lnTo>
                  <a:pt x="103464" y="814968"/>
                </a:lnTo>
                <a:lnTo>
                  <a:pt x="77291" y="777152"/>
                </a:lnTo>
                <a:lnTo>
                  <a:pt x="54561" y="736956"/>
                </a:lnTo>
                <a:lnTo>
                  <a:pt x="35486" y="694594"/>
                </a:lnTo>
                <a:lnTo>
                  <a:pt x="20280" y="650279"/>
                </a:lnTo>
                <a:lnTo>
                  <a:pt x="9155" y="604223"/>
                </a:lnTo>
                <a:lnTo>
                  <a:pt x="2324" y="556639"/>
                </a:lnTo>
                <a:lnTo>
                  <a:pt x="0" y="507740"/>
                </a:lnTo>
                <a:close/>
              </a:path>
            </a:pathLst>
          </a:custGeom>
          <a:ln w="12693">
            <a:solidFill>
              <a:srgbClr val="FFCD00"/>
            </a:solidFill>
          </a:ln>
        </p:spPr>
        <p:txBody>
          <a:bodyPr wrap="square" lIns="0" tIns="0" rIns="0" bIns="0" rtlCol="0"/>
          <a:lstStyle/>
          <a:p>
            <a:endParaRPr/>
          </a:p>
        </p:txBody>
      </p:sp>
      <p:sp>
        <p:nvSpPr>
          <p:cNvPr id="12" name="object 12"/>
          <p:cNvSpPr txBox="1"/>
          <p:nvPr/>
        </p:nvSpPr>
        <p:spPr>
          <a:xfrm>
            <a:off x="1735931" y="4671142"/>
            <a:ext cx="533400" cy="635000"/>
          </a:xfrm>
          <a:prstGeom prst="rect">
            <a:avLst/>
          </a:prstGeom>
        </p:spPr>
        <p:txBody>
          <a:bodyPr vert="horz" wrap="square" lIns="0" tIns="12700" rIns="0" bIns="0" rtlCol="0">
            <a:spAutoFit/>
          </a:bodyPr>
          <a:lstStyle/>
          <a:p>
            <a:pPr marL="12700">
              <a:lnSpc>
                <a:spcPct val="100000"/>
              </a:lnSpc>
              <a:spcBef>
                <a:spcPts val="100"/>
              </a:spcBef>
            </a:pPr>
            <a:r>
              <a:rPr lang="en-US" sz="4000" spc="1590" dirty="0">
                <a:solidFill>
                  <a:srgbClr val="FFCD00"/>
                </a:solidFill>
                <a:latin typeface="Courier New"/>
                <a:cs typeface="Courier New"/>
              </a:rPr>
              <a:t>C</a:t>
            </a:r>
            <a:endParaRPr sz="4000" dirty="0">
              <a:latin typeface="Courier New"/>
              <a:cs typeface="Courier New"/>
            </a:endParaRPr>
          </a:p>
        </p:txBody>
      </p:sp>
      <p:sp>
        <p:nvSpPr>
          <p:cNvPr id="13" name="object 13"/>
          <p:cNvSpPr txBox="1"/>
          <p:nvPr/>
        </p:nvSpPr>
        <p:spPr>
          <a:xfrm>
            <a:off x="2814196" y="4409436"/>
            <a:ext cx="2651760" cy="895985"/>
          </a:xfrm>
          <a:prstGeom prst="rect">
            <a:avLst/>
          </a:prstGeom>
        </p:spPr>
        <p:txBody>
          <a:bodyPr vert="horz" wrap="square" lIns="0" tIns="85090" rIns="0" bIns="0" rtlCol="0">
            <a:spAutoFit/>
          </a:bodyPr>
          <a:lstStyle/>
          <a:p>
            <a:pPr marL="12700">
              <a:lnSpc>
                <a:spcPct val="100000"/>
              </a:lnSpc>
              <a:spcBef>
                <a:spcPts val="670"/>
              </a:spcBef>
            </a:pPr>
            <a:r>
              <a:rPr sz="2000" spc="-130" dirty="0">
                <a:solidFill>
                  <a:srgbClr val="333333"/>
                </a:solidFill>
                <a:latin typeface="Lucida Sans"/>
                <a:cs typeface="Lucida Sans"/>
              </a:rPr>
              <a:t>Content</a:t>
            </a:r>
            <a:r>
              <a:rPr sz="2000" spc="-95" dirty="0">
                <a:solidFill>
                  <a:srgbClr val="333333"/>
                </a:solidFill>
                <a:latin typeface="Lucida Sans"/>
                <a:cs typeface="Lucida Sans"/>
              </a:rPr>
              <a:t> </a:t>
            </a:r>
            <a:r>
              <a:rPr sz="2000" spc="-135" dirty="0">
                <a:solidFill>
                  <a:srgbClr val="333333"/>
                </a:solidFill>
                <a:latin typeface="Lucida Sans"/>
                <a:cs typeface="Lucida Sans"/>
              </a:rPr>
              <a:t>Marketing</a:t>
            </a:r>
            <a:endParaRPr sz="2000">
              <a:latin typeface="Lucida Sans"/>
              <a:cs typeface="Lucida Sans"/>
            </a:endParaRPr>
          </a:p>
          <a:p>
            <a:pPr marL="12700" marR="5080">
              <a:lnSpc>
                <a:spcPct val="107200"/>
              </a:lnSpc>
              <a:spcBef>
                <a:spcPts val="275"/>
              </a:spcBef>
            </a:pPr>
            <a:r>
              <a:rPr sz="1400" spc="-90" dirty="0">
                <a:solidFill>
                  <a:srgbClr val="333333"/>
                </a:solidFill>
                <a:latin typeface="Lucida Sans"/>
                <a:cs typeface="Lucida Sans"/>
              </a:rPr>
              <a:t>Blogging, </a:t>
            </a:r>
            <a:r>
              <a:rPr sz="1400" spc="-85" dirty="0">
                <a:solidFill>
                  <a:srgbClr val="333333"/>
                </a:solidFill>
                <a:latin typeface="Lucida Sans"/>
                <a:cs typeface="Lucida Sans"/>
              </a:rPr>
              <a:t>videos, </a:t>
            </a:r>
            <a:r>
              <a:rPr sz="1400" spc="-80" dirty="0">
                <a:solidFill>
                  <a:srgbClr val="333333"/>
                </a:solidFill>
                <a:latin typeface="Lucida Sans"/>
                <a:cs typeface="Lucida Sans"/>
              </a:rPr>
              <a:t>downloads, </a:t>
            </a:r>
            <a:r>
              <a:rPr sz="1400" spc="-95" dirty="0">
                <a:solidFill>
                  <a:srgbClr val="333333"/>
                </a:solidFill>
                <a:latin typeface="Lucida Sans"/>
                <a:cs typeface="Lucida Sans"/>
              </a:rPr>
              <a:t>etc.  </a:t>
            </a:r>
            <a:r>
              <a:rPr sz="1400" spc="-80" dirty="0">
                <a:solidFill>
                  <a:srgbClr val="333333"/>
                </a:solidFill>
                <a:latin typeface="Lucida Sans"/>
                <a:cs typeface="Lucida Sans"/>
              </a:rPr>
              <a:t>drive </a:t>
            </a:r>
            <a:r>
              <a:rPr sz="1400" spc="-95" dirty="0">
                <a:solidFill>
                  <a:srgbClr val="333333"/>
                </a:solidFill>
                <a:latin typeface="Lucida Sans"/>
                <a:cs typeface="Lucida Sans"/>
              </a:rPr>
              <a:t>the </a:t>
            </a:r>
            <a:r>
              <a:rPr sz="1400" spc="-80" dirty="0">
                <a:solidFill>
                  <a:srgbClr val="333333"/>
                </a:solidFill>
                <a:latin typeface="Lucida Sans"/>
                <a:cs typeface="Lucida Sans"/>
              </a:rPr>
              <a:t>internetand</a:t>
            </a:r>
            <a:r>
              <a:rPr sz="1400" spc="-135" dirty="0">
                <a:solidFill>
                  <a:srgbClr val="333333"/>
                </a:solidFill>
                <a:latin typeface="Lucida Sans"/>
                <a:cs typeface="Lucida Sans"/>
              </a:rPr>
              <a:t> </a:t>
            </a:r>
            <a:r>
              <a:rPr sz="1400" spc="-75" dirty="0">
                <a:solidFill>
                  <a:srgbClr val="333333"/>
                </a:solidFill>
                <a:latin typeface="Lucida Sans"/>
                <a:cs typeface="Lucida Sans"/>
              </a:rPr>
              <a:t>engagement</a:t>
            </a:r>
            <a:endParaRPr sz="1400">
              <a:latin typeface="Lucida Sans"/>
              <a:cs typeface="Lucida Sans"/>
            </a:endParaRPr>
          </a:p>
        </p:txBody>
      </p:sp>
      <p:sp>
        <p:nvSpPr>
          <p:cNvPr id="14" name="object 14"/>
          <p:cNvSpPr/>
          <p:nvPr/>
        </p:nvSpPr>
        <p:spPr>
          <a:xfrm>
            <a:off x="6510867" y="1504950"/>
            <a:ext cx="1028700" cy="1028700"/>
          </a:xfrm>
          <a:custGeom>
            <a:avLst/>
            <a:gdLst/>
            <a:ahLst/>
            <a:cxnLst/>
            <a:rect l="l" t="t" r="r" b="b"/>
            <a:pathLst>
              <a:path w="1028700" h="1028700">
                <a:moveTo>
                  <a:pt x="0" y="514087"/>
                </a:moveTo>
                <a:lnTo>
                  <a:pt x="2100" y="467295"/>
                </a:lnTo>
                <a:lnTo>
                  <a:pt x="8282" y="421679"/>
                </a:lnTo>
                <a:lnTo>
                  <a:pt x="18363" y="377422"/>
                </a:lnTo>
                <a:lnTo>
                  <a:pt x="32162" y="334705"/>
                </a:lnTo>
                <a:lnTo>
                  <a:pt x="49497" y="293710"/>
                </a:lnTo>
                <a:lnTo>
                  <a:pt x="70187" y="254617"/>
                </a:lnTo>
                <a:lnTo>
                  <a:pt x="94051" y="217609"/>
                </a:lnTo>
                <a:lnTo>
                  <a:pt x="120906" y="182867"/>
                </a:lnTo>
                <a:lnTo>
                  <a:pt x="150572" y="150572"/>
                </a:lnTo>
                <a:lnTo>
                  <a:pt x="182867" y="120907"/>
                </a:lnTo>
                <a:lnTo>
                  <a:pt x="217609" y="94051"/>
                </a:lnTo>
                <a:lnTo>
                  <a:pt x="254617" y="70188"/>
                </a:lnTo>
                <a:lnTo>
                  <a:pt x="293710" y="49497"/>
                </a:lnTo>
                <a:lnTo>
                  <a:pt x="334705" y="32162"/>
                </a:lnTo>
                <a:lnTo>
                  <a:pt x="377422" y="18363"/>
                </a:lnTo>
                <a:lnTo>
                  <a:pt x="421679" y="8282"/>
                </a:lnTo>
                <a:lnTo>
                  <a:pt x="467295" y="2100"/>
                </a:lnTo>
                <a:lnTo>
                  <a:pt x="514087" y="0"/>
                </a:lnTo>
                <a:lnTo>
                  <a:pt x="560880" y="2100"/>
                </a:lnTo>
                <a:lnTo>
                  <a:pt x="606495" y="8282"/>
                </a:lnTo>
                <a:lnTo>
                  <a:pt x="650752" y="18363"/>
                </a:lnTo>
                <a:lnTo>
                  <a:pt x="693469" y="32162"/>
                </a:lnTo>
                <a:lnTo>
                  <a:pt x="734465" y="49497"/>
                </a:lnTo>
                <a:lnTo>
                  <a:pt x="773557" y="70188"/>
                </a:lnTo>
                <a:lnTo>
                  <a:pt x="810565" y="94051"/>
                </a:lnTo>
                <a:lnTo>
                  <a:pt x="845307" y="120907"/>
                </a:lnTo>
                <a:lnTo>
                  <a:pt x="877602" y="150572"/>
                </a:lnTo>
                <a:lnTo>
                  <a:pt x="907268" y="182867"/>
                </a:lnTo>
                <a:lnTo>
                  <a:pt x="934123" y="217609"/>
                </a:lnTo>
                <a:lnTo>
                  <a:pt x="957987" y="254617"/>
                </a:lnTo>
                <a:lnTo>
                  <a:pt x="978677" y="293710"/>
                </a:lnTo>
                <a:lnTo>
                  <a:pt x="996012" y="334705"/>
                </a:lnTo>
                <a:lnTo>
                  <a:pt x="1009811" y="377422"/>
                </a:lnTo>
                <a:lnTo>
                  <a:pt x="1019892" y="421679"/>
                </a:lnTo>
                <a:lnTo>
                  <a:pt x="1026074" y="467295"/>
                </a:lnTo>
                <a:lnTo>
                  <a:pt x="1028175" y="514087"/>
                </a:lnTo>
                <a:lnTo>
                  <a:pt x="1026074" y="560880"/>
                </a:lnTo>
                <a:lnTo>
                  <a:pt x="1019892" y="606495"/>
                </a:lnTo>
                <a:lnTo>
                  <a:pt x="1009811" y="650752"/>
                </a:lnTo>
                <a:lnTo>
                  <a:pt x="996012" y="693469"/>
                </a:lnTo>
                <a:lnTo>
                  <a:pt x="978677" y="734465"/>
                </a:lnTo>
                <a:lnTo>
                  <a:pt x="957987" y="773557"/>
                </a:lnTo>
                <a:lnTo>
                  <a:pt x="934123" y="810565"/>
                </a:lnTo>
                <a:lnTo>
                  <a:pt x="907268" y="845307"/>
                </a:lnTo>
                <a:lnTo>
                  <a:pt x="877602" y="877602"/>
                </a:lnTo>
                <a:lnTo>
                  <a:pt x="845307" y="907268"/>
                </a:lnTo>
                <a:lnTo>
                  <a:pt x="810565" y="934123"/>
                </a:lnTo>
                <a:lnTo>
                  <a:pt x="773557" y="957987"/>
                </a:lnTo>
                <a:lnTo>
                  <a:pt x="734465" y="978677"/>
                </a:lnTo>
                <a:lnTo>
                  <a:pt x="693469" y="996012"/>
                </a:lnTo>
                <a:lnTo>
                  <a:pt x="650752" y="1009811"/>
                </a:lnTo>
                <a:lnTo>
                  <a:pt x="606495" y="1019892"/>
                </a:lnTo>
                <a:lnTo>
                  <a:pt x="560880" y="1026074"/>
                </a:lnTo>
                <a:lnTo>
                  <a:pt x="514087" y="1028175"/>
                </a:lnTo>
                <a:lnTo>
                  <a:pt x="467295" y="1026074"/>
                </a:lnTo>
                <a:lnTo>
                  <a:pt x="421679" y="1019892"/>
                </a:lnTo>
                <a:lnTo>
                  <a:pt x="377422" y="1009811"/>
                </a:lnTo>
                <a:lnTo>
                  <a:pt x="334705" y="996012"/>
                </a:lnTo>
                <a:lnTo>
                  <a:pt x="293710" y="978677"/>
                </a:lnTo>
                <a:lnTo>
                  <a:pt x="254617" y="957987"/>
                </a:lnTo>
                <a:lnTo>
                  <a:pt x="217609" y="934123"/>
                </a:lnTo>
                <a:lnTo>
                  <a:pt x="182867" y="907268"/>
                </a:lnTo>
                <a:lnTo>
                  <a:pt x="150572" y="877602"/>
                </a:lnTo>
                <a:lnTo>
                  <a:pt x="120906" y="845307"/>
                </a:lnTo>
                <a:lnTo>
                  <a:pt x="94051" y="810565"/>
                </a:lnTo>
                <a:lnTo>
                  <a:pt x="70187" y="773557"/>
                </a:lnTo>
                <a:lnTo>
                  <a:pt x="49497" y="734465"/>
                </a:lnTo>
                <a:lnTo>
                  <a:pt x="32162" y="693469"/>
                </a:lnTo>
                <a:lnTo>
                  <a:pt x="18363" y="650752"/>
                </a:lnTo>
                <a:lnTo>
                  <a:pt x="8282" y="606495"/>
                </a:lnTo>
                <a:lnTo>
                  <a:pt x="2100" y="560880"/>
                </a:lnTo>
                <a:lnTo>
                  <a:pt x="0" y="514087"/>
                </a:lnTo>
                <a:close/>
              </a:path>
            </a:pathLst>
          </a:custGeom>
          <a:ln w="12693">
            <a:solidFill>
              <a:srgbClr val="44DB5E"/>
            </a:solidFill>
          </a:ln>
        </p:spPr>
        <p:txBody>
          <a:bodyPr wrap="square" lIns="0" tIns="0" rIns="0" bIns="0" rtlCol="0"/>
          <a:lstStyle/>
          <a:p>
            <a:endParaRPr/>
          </a:p>
        </p:txBody>
      </p:sp>
      <p:sp>
        <p:nvSpPr>
          <p:cNvPr id="15" name="object 15"/>
          <p:cNvSpPr txBox="1"/>
          <p:nvPr/>
        </p:nvSpPr>
        <p:spPr>
          <a:xfrm>
            <a:off x="6819838" y="1705111"/>
            <a:ext cx="431800" cy="628377"/>
          </a:xfrm>
          <a:prstGeom prst="rect">
            <a:avLst/>
          </a:prstGeom>
        </p:spPr>
        <p:txBody>
          <a:bodyPr vert="horz" wrap="square" lIns="0" tIns="12700" rIns="0" bIns="0" rtlCol="0">
            <a:spAutoFit/>
          </a:bodyPr>
          <a:lstStyle/>
          <a:p>
            <a:pPr marL="12700">
              <a:lnSpc>
                <a:spcPct val="100000"/>
              </a:lnSpc>
              <a:spcBef>
                <a:spcPts val="100"/>
              </a:spcBef>
            </a:pPr>
            <a:r>
              <a:rPr lang="en-US" sz="4000" spc="1590" dirty="0" smtClean="0">
                <a:solidFill>
                  <a:srgbClr val="44DB5E"/>
                </a:solidFill>
                <a:latin typeface="Courier New"/>
                <a:cs typeface="Courier New"/>
              </a:rPr>
              <a:t>T</a:t>
            </a:r>
            <a:endParaRPr sz="4000" dirty="0">
              <a:latin typeface="Courier New"/>
              <a:cs typeface="Courier New"/>
            </a:endParaRPr>
          </a:p>
        </p:txBody>
      </p:sp>
      <p:sp>
        <p:nvSpPr>
          <p:cNvPr id="16" name="object 16"/>
          <p:cNvSpPr txBox="1"/>
          <p:nvPr/>
        </p:nvSpPr>
        <p:spPr>
          <a:xfrm>
            <a:off x="7796504" y="1431930"/>
            <a:ext cx="3047365" cy="914353"/>
          </a:xfrm>
          <a:prstGeom prst="rect">
            <a:avLst/>
          </a:prstGeom>
        </p:spPr>
        <p:txBody>
          <a:bodyPr vert="horz" wrap="square" lIns="0" tIns="85090" rIns="0" bIns="0" rtlCol="0">
            <a:spAutoFit/>
          </a:bodyPr>
          <a:lstStyle/>
          <a:p>
            <a:pPr marL="12700">
              <a:lnSpc>
                <a:spcPct val="100000"/>
              </a:lnSpc>
              <a:spcBef>
                <a:spcPts val="670"/>
              </a:spcBef>
            </a:pPr>
            <a:r>
              <a:rPr lang="en-US" sz="2000" spc="-55" dirty="0" smtClean="0">
                <a:solidFill>
                  <a:srgbClr val="333333"/>
                </a:solidFill>
                <a:latin typeface="Lucida Sans"/>
                <a:cs typeface="Lucida Sans"/>
              </a:rPr>
              <a:t>Target Marketing</a:t>
            </a:r>
          </a:p>
          <a:p>
            <a:pPr marL="12700">
              <a:lnSpc>
                <a:spcPct val="100000"/>
              </a:lnSpc>
              <a:spcBef>
                <a:spcPts val="670"/>
              </a:spcBef>
            </a:pPr>
            <a:r>
              <a:rPr lang="en-US" sz="1400" dirty="0" smtClean="0">
                <a:latin typeface="Lucida Sans"/>
                <a:cs typeface="Lucida Sans"/>
              </a:rPr>
              <a:t>Directing your focus, demographics.</a:t>
            </a:r>
            <a:endParaRPr sz="1400" dirty="0">
              <a:latin typeface="Lucida Sans"/>
              <a:cs typeface="Lucida Sans"/>
            </a:endParaRPr>
          </a:p>
        </p:txBody>
      </p:sp>
      <p:sp>
        <p:nvSpPr>
          <p:cNvPr id="17" name="object 17"/>
          <p:cNvSpPr/>
          <p:nvPr/>
        </p:nvSpPr>
        <p:spPr>
          <a:xfrm>
            <a:off x="6483350" y="2978150"/>
            <a:ext cx="1028700" cy="1016000"/>
          </a:xfrm>
          <a:custGeom>
            <a:avLst/>
            <a:gdLst/>
            <a:ahLst/>
            <a:cxnLst/>
            <a:rect l="l" t="t" r="r" b="b"/>
            <a:pathLst>
              <a:path w="1028700" h="1016000">
                <a:moveTo>
                  <a:pt x="0" y="507740"/>
                </a:moveTo>
                <a:lnTo>
                  <a:pt x="2353" y="458842"/>
                </a:lnTo>
                <a:lnTo>
                  <a:pt x="9269" y="411258"/>
                </a:lnTo>
                <a:lnTo>
                  <a:pt x="20533" y="365202"/>
                </a:lnTo>
                <a:lnTo>
                  <a:pt x="35930" y="320887"/>
                </a:lnTo>
                <a:lnTo>
                  <a:pt x="55243" y="278525"/>
                </a:lnTo>
                <a:lnTo>
                  <a:pt x="78257" y="238329"/>
                </a:lnTo>
                <a:lnTo>
                  <a:pt x="104757" y="200512"/>
                </a:lnTo>
                <a:lnTo>
                  <a:pt x="134528" y="165287"/>
                </a:lnTo>
                <a:lnTo>
                  <a:pt x="167353" y="132867"/>
                </a:lnTo>
                <a:lnTo>
                  <a:pt x="203019" y="103464"/>
                </a:lnTo>
                <a:lnTo>
                  <a:pt x="241308" y="77291"/>
                </a:lnTo>
                <a:lnTo>
                  <a:pt x="282006" y="54561"/>
                </a:lnTo>
                <a:lnTo>
                  <a:pt x="324898" y="35486"/>
                </a:lnTo>
                <a:lnTo>
                  <a:pt x="369767" y="20280"/>
                </a:lnTo>
                <a:lnTo>
                  <a:pt x="416398" y="9155"/>
                </a:lnTo>
                <a:lnTo>
                  <a:pt x="464577" y="2324"/>
                </a:lnTo>
                <a:lnTo>
                  <a:pt x="514087" y="0"/>
                </a:lnTo>
                <a:lnTo>
                  <a:pt x="563597" y="2324"/>
                </a:lnTo>
                <a:lnTo>
                  <a:pt x="611776" y="9155"/>
                </a:lnTo>
                <a:lnTo>
                  <a:pt x="658408" y="20280"/>
                </a:lnTo>
                <a:lnTo>
                  <a:pt x="703277" y="35486"/>
                </a:lnTo>
                <a:lnTo>
                  <a:pt x="746168" y="54561"/>
                </a:lnTo>
                <a:lnTo>
                  <a:pt x="786866" y="77291"/>
                </a:lnTo>
                <a:lnTo>
                  <a:pt x="825156" y="103464"/>
                </a:lnTo>
                <a:lnTo>
                  <a:pt x="860821" y="132867"/>
                </a:lnTo>
                <a:lnTo>
                  <a:pt x="893647" y="165287"/>
                </a:lnTo>
                <a:lnTo>
                  <a:pt x="923417" y="200512"/>
                </a:lnTo>
                <a:lnTo>
                  <a:pt x="949918" y="238329"/>
                </a:lnTo>
                <a:lnTo>
                  <a:pt x="972932" y="278525"/>
                </a:lnTo>
                <a:lnTo>
                  <a:pt x="992245" y="320887"/>
                </a:lnTo>
                <a:lnTo>
                  <a:pt x="1007641" y="365202"/>
                </a:lnTo>
                <a:lnTo>
                  <a:pt x="1018905" y="411258"/>
                </a:lnTo>
                <a:lnTo>
                  <a:pt x="1025822" y="458842"/>
                </a:lnTo>
                <a:lnTo>
                  <a:pt x="1028175" y="507740"/>
                </a:lnTo>
                <a:lnTo>
                  <a:pt x="1025822" y="556639"/>
                </a:lnTo>
                <a:lnTo>
                  <a:pt x="1018905" y="604223"/>
                </a:lnTo>
                <a:lnTo>
                  <a:pt x="1007641" y="650279"/>
                </a:lnTo>
                <a:lnTo>
                  <a:pt x="992245" y="694594"/>
                </a:lnTo>
                <a:lnTo>
                  <a:pt x="972932" y="736956"/>
                </a:lnTo>
                <a:lnTo>
                  <a:pt x="949918" y="777152"/>
                </a:lnTo>
                <a:lnTo>
                  <a:pt x="923417" y="814969"/>
                </a:lnTo>
                <a:lnTo>
                  <a:pt x="893647" y="850193"/>
                </a:lnTo>
                <a:lnTo>
                  <a:pt x="860821" y="882614"/>
                </a:lnTo>
                <a:lnTo>
                  <a:pt x="825156" y="912017"/>
                </a:lnTo>
                <a:lnTo>
                  <a:pt x="786866" y="938190"/>
                </a:lnTo>
                <a:lnTo>
                  <a:pt x="746168" y="960920"/>
                </a:lnTo>
                <a:lnTo>
                  <a:pt x="703277" y="979995"/>
                </a:lnTo>
                <a:lnTo>
                  <a:pt x="658408" y="995201"/>
                </a:lnTo>
                <a:lnTo>
                  <a:pt x="611776" y="1006326"/>
                </a:lnTo>
                <a:lnTo>
                  <a:pt x="563597" y="1013157"/>
                </a:lnTo>
                <a:lnTo>
                  <a:pt x="514087" y="1015481"/>
                </a:lnTo>
                <a:lnTo>
                  <a:pt x="464577" y="1013157"/>
                </a:lnTo>
                <a:lnTo>
                  <a:pt x="416398" y="1006326"/>
                </a:lnTo>
                <a:lnTo>
                  <a:pt x="369767" y="995201"/>
                </a:lnTo>
                <a:lnTo>
                  <a:pt x="324898" y="979995"/>
                </a:lnTo>
                <a:lnTo>
                  <a:pt x="282006" y="960920"/>
                </a:lnTo>
                <a:lnTo>
                  <a:pt x="241308" y="938190"/>
                </a:lnTo>
                <a:lnTo>
                  <a:pt x="203019" y="912017"/>
                </a:lnTo>
                <a:lnTo>
                  <a:pt x="167353" y="882614"/>
                </a:lnTo>
                <a:lnTo>
                  <a:pt x="134528" y="850193"/>
                </a:lnTo>
                <a:lnTo>
                  <a:pt x="104757" y="814969"/>
                </a:lnTo>
                <a:lnTo>
                  <a:pt x="78257" y="777152"/>
                </a:lnTo>
                <a:lnTo>
                  <a:pt x="55243" y="736956"/>
                </a:lnTo>
                <a:lnTo>
                  <a:pt x="35930" y="694594"/>
                </a:lnTo>
                <a:lnTo>
                  <a:pt x="20533" y="650279"/>
                </a:lnTo>
                <a:lnTo>
                  <a:pt x="9269" y="604223"/>
                </a:lnTo>
                <a:lnTo>
                  <a:pt x="2353" y="556639"/>
                </a:lnTo>
                <a:lnTo>
                  <a:pt x="0" y="507740"/>
                </a:lnTo>
                <a:close/>
              </a:path>
            </a:pathLst>
          </a:custGeom>
          <a:ln w="12693">
            <a:solidFill>
              <a:srgbClr val="FF3824"/>
            </a:solidFill>
          </a:ln>
        </p:spPr>
        <p:txBody>
          <a:bodyPr wrap="square" lIns="0" tIns="0" rIns="0" bIns="0" rtlCol="0"/>
          <a:lstStyle/>
          <a:p>
            <a:endParaRPr/>
          </a:p>
        </p:txBody>
      </p:sp>
      <p:sp>
        <p:nvSpPr>
          <p:cNvPr id="18" name="object 18"/>
          <p:cNvSpPr txBox="1"/>
          <p:nvPr/>
        </p:nvSpPr>
        <p:spPr>
          <a:xfrm>
            <a:off x="6813255" y="3158300"/>
            <a:ext cx="533400" cy="635000"/>
          </a:xfrm>
          <a:prstGeom prst="rect">
            <a:avLst/>
          </a:prstGeom>
        </p:spPr>
        <p:txBody>
          <a:bodyPr vert="horz" wrap="square" lIns="0" tIns="12700" rIns="0" bIns="0" rtlCol="0">
            <a:spAutoFit/>
          </a:bodyPr>
          <a:lstStyle/>
          <a:p>
            <a:pPr marL="12700">
              <a:lnSpc>
                <a:spcPct val="100000"/>
              </a:lnSpc>
              <a:spcBef>
                <a:spcPts val="100"/>
              </a:spcBef>
            </a:pPr>
            <a:r>
              <a:rPr lang="en-US" sz="4000" spc="1590" dirty="0">
                <a:solidFill>
                  <a:srgbClr val="FF3824"/>
                </a:solidFill>
                <a:latin typeface="Courier New"/>
                <a:cs typeface="Courier New"/>
              </a:rPr>
              <a:t>W</a:t>
            </a:r>
            <a:endParaRPr sz="4000" dirty="0">
              <a:latin typeface="Courier New"/>
              <a:cs typeface="Courier New"/>
            </a:endParaRPr>
          </a:p>
        </p:txBody>
      </p:sp>
      <p:sp>
        <p:nvSpPr>
          <p:cNvPr id="19" name="object 19"/>
          <p:cNvSpPr txBox="1"/>
          <p:nvPr/>
        </p:nvSpPr>
        <p:spPr>
          <a:xfrm>
            <a:off x="7796504" y="2897315"/>
            <a:ext cx="2731135" cy="895985"/>
          </a:xfrm>
          <a:prstGeom prst="rect">
            <a:avLst/>
          </a:prstGeom>
        </p:spPr>
        <p:txBody>
          <a:bodyPr vert="horz" wrap="square" lIns="0" tIns="85090" rIns="0" bIns="0" rtlCol="0">
            <a:spAutoFit/>
          </a:bodyPr>
          <a:lstStyle/>
          <a:p>
            <a:pPr marL="12700">
              <a:lnSpc>
                <a:spcPct val="100000"/>
              </a:lnSpc>
              <a:spcBef>
                <a:spcPts val="670"/>
              </a:spcBef>
            </a:pPr>
            <a:r>
              <a:rPr sz="2000" spc="-65" dirty="0">
                <a:solidFill>
                  <a:srgbClr val="333333"/>
                </a:solidFill>
                <a:latin typeface="Lucida Sans"/>
                <a:cs typeface="Lucida Sans"/>
              </a:rPr>
              <a:t>Web</a:t>
            </a:r>
            <a:r>
              <a:rPr sz="2000" spc="-200" dirty="0">
                <a:solidFill>
                  <a:srgbClr val="333333"/>
                </a:solidFill>
                <a:latin typeface="Lucida Sans"/>
                <a:cs typeface="Lucida Sans"/>
              </a:rPr>
              <a:t> </a:t>
            </a:r>
            <a:r>
              <a:rPr sz="2000" spc="-135" dirty="0">
                <a:solidFill>
                  <a:srgbClr val="333333"/>
                </a:solidFill>
                <a:latin typeface="Lucida Sans"/>
                <a:cs typeface="Lucida Sans"/>
              </a:rPr>
              <a:t>design</a:t>
            </a:r>
            <a:endParaRPr sz="2000" dirty="0">
              <a:latin typeface="Lucida Sans"/>
              <a:cs typeface="Lucida Sans"/>
            </a:endParaRPr>
          </a:p>
          <a:p>
            <a:pPr marL="12700" marR="5080">
              <a:lnSpc>
                <a:spcPct val="107200"/>
              </a:lnSpc>
              <a:spcBef>
                <a:spcPts val="275"/>
              </a:spcBef>
            </a:pPr>
            <a:r>
              <a:rPr sz="1400" spc="-85" dirty="0">
                <a:solidFill>
                  <a:srgbClr val="333333"/>
                </a:solidFill>
                <a:latin typeface="Lucida Sans"/>
                <a:cs typeface="Lucida Sans"/>
              </a:rPr>
              <a:t>Your </a:t>
            </a:r>
            <a:r>
              <a:rPr sz="1400" spc="-70" dirty="0">
                <a:solidFill>
                  <a:srgbClr val="333333"/>
                </a:solidFill>
                <a:latin typeface="Lucida Sans"/>
                <a:cs typeface="Lucida Sans"/>
              </a:rPr>
              <a:t>website </a:t>
            </a:r>
            <a:r>
              <a:rPr sz="1400" spc="-65" dirty="0">
                <a:solidFill>
                  <a:srgbClr val="333333"/>
                </a:solidFill>
                <a:latin typeface="Lucida Sans"/>
                <a:cs typeface="Lucida Sans"/>
              </a:rPr>
              <a:t>is </a:t>
            </a:r>
            <a:r>
              <a:rPr sz="1400" spc="-75" dirty="0">
                <a:solidFill>
                  <a:srgbClr val="333333"/>
                </a:solidFill>
                <a:latin typeface="Lucida Sans"/>
                <a:cs typeface="Lucida Sans"/>
              </a:rPr>
              <a:t>your </a:t>
            </a:r>
            <a:r>
              <a:rPr sz="1400" spc="-80" dirty="0">
                <a:solidFill>
                  <a:srgbClr val="333333"/>
                </a:solidFill>
                <a:latin typeface="Lucida Sans"/>
                <a:cs typeface="Lucida Sans"/>
              </a:rPr>
              <a:t>storefront </a:t>
            </a:r>
            <a:r>
              <a:rPr sz="1400" spc="-110" dirty="0">
                <a:solidFill>
                  <a:srgbClr val="333333"/>
                </a:solidFill>
                <a:latin typeface="Lucida Sans"/>
                <a:cs typeface="Lucida Sans"/>
              </a:rPr>
              <a:t>in  </a:t>
            </a:r>
            <a:r>
              <a:rPr sz="1400" spc="-105" dirty="0">
                <a:solidFill>
                  <a:srgbClr val="333333"/>
                </a:solidFill>
                <a:latin typeface="Lucida Sans"/>
                <a:cs typeface="Lucida Sans"/>
              </a:rPr>
              <a:t>2016. </a:t>
            </a:r>
            <a:r>
              <a:rPr sz="1400" spc="-95" dirty="0">
                <a:solidFill>
                  <a:srgbClr val="333333"/>
                </a:solidFill>
                <a:latin typeface="Lucida Sans"/>
                <a:cs typeface="Lucida Sans"/>
              </a:rPr>
              <a:t>Design </a:t>
            </a:r>
            <a:r>
              <a:rPr sz="1400" spc="-125" dirty="0">
                <a:solidFill>
                  <a:srgbClr val="333333"/>
                </a:solidFill>
                <a:latin typeface="Lucida Sans"/>
                <a:cs typeface="Lucida Sans"/>
              </a:rPr>
              <a:t>&amp; </a:t>
            </a:r>
            <a:r>
              <a:rPr sz="1400" spc="-90" dirty="0">
                <a:solidFill>
                  <a:srgbClr val="333333"/>
                </a:solidFill>
                <a:latin typeface="Lucida Sans"/>
                <a:cs typeface="Lucida Sans"/>
              </a:rPr>
              <a:t>functionality</a:t>
            </a:r>
            <a:r>
              <a:rPr sz="1400" spc="-305" dirty="0">
                <a:solidFill>
                  <a:srgbClr val="333333"/>
                </a:solidFill>
                <a:latin typeface="Lucida Sans"/>
                <a:cs typeface="Lucida Sans"/>
              </a:rPr>
              <a:t> </a:t>
            </a:r>
            <a:r>
              <a:rPr sz="1400" spc="-95" dirty="0">
                <a:solidFill>
                  <a:srgbClr val="333333"/>
                </a:solidFill>
                <a:latin typeface="Lucida Sans"/>
                <a:cs typeface="Lucida Sans"/>
              </a:rPr>
              <a:t>matter.</a:t>
            </a:r>
            <a:endParaRPr sz="1400" dirty="0">
              <a:latin typeface="Lucida Sans"/>
              <a:cs typeface="Lucida Sans"/>
            </a:endParaRPr>
          </a:p>
        </p:txBody>
      </p:sp>
      <p:sp>
        <p:nvSpPr>
          <p:cNvPr id="20" name="object 20"/>
          <p:cNvSpPr/>
          <p:nvPr/>
        </p:nvSpPr>
        <p:spPr>
          <a:xfrm>
            <a:off x="6483350" y="4489450"/>
            <a:ext cx="1028700" cy="1016000"/>
          </a:xfrm>
          <a:custGeom>
            <a:avLst/>
            <a:gdLst/>
            <a:ahLst/>
            <a:cxnLst/>
            <a:rect l="l" t="t" r="r" b="b"/>
            <a:pathLst>
              <a:path w="1028700" h="1016000">
                <a:moveTo>
                  <a:pt x="0" y="507740"/>
                </a:moveTo>
                <a:lnTo>
                  <a:pt x="2353" y="458842"/>
                </a:lnTo>
                <a:lnTo>
                  <a:pt x="9269" y="411258"/>
                </a:lnTo>
                <a:lnTo>
                  <a:pt x="20533" y="365202"/>
                </a:lnTo>
                <a:lnTo>
                  <a:pt x="35930" y="320887"/>
                </a:lnTo>
                <a:lnTo>
                  <a:pt x="55243" y="278525"/>
                </a:lnTo>
                <a:lnTo>
                  <a:pt x="78257" y="238329"/>
                </a:lnTo>
                <a:lnTo>
                  <a:pt x="104757" y="200512"/>
                </a:lnTo>
                <a:lnTo>
                  <a:pt x="134528" y="165287"/>
                </a:lnTo>
                <a:lnTo>
                  <a:pt x="167353" y="132867"/>
                </a:lnTo>
                <a:lnTo>
                  <a:pt x="203019" y="103464"/>
                </a:lnTo>
                <a:lnTo>
                  <a:pt x="241308" y="77291"/>
                </a:lnTo>
                <a:lnTo>
                  <a:pt x="282006" y="54561"/>
                </a:lnTo>
                <a:lnTo>
                  <a:pt x="324898" y="35486"/>
                </a:lnTo>
                <a:lnTo>
                  <a:pt x="369767" y="20280"/>
                </a:lnTo>
                <a:lnTo>
                  <a:pt x="416398" y="9155"/>
                </a:lnTo>
                <a:lnTo>
                  <a:pt x="464577" y="2324"/>
                </a:lnTo>
                <a:lnTo>
                  <a:pt x="514087" y="0"/>
                </a:lnTo>
                <a:lnTo>
                  <a:pt x="563597" y="2324"/>
                </a:lnTo>
                <a:lnTo>
                  <a:pt x="611776" y="9155"/>
                </a:lnTo>
                <a:lnTo>
                  <a:pt x="658408" y="20280"/>
                </a:lnTo>
                <a:lnTo>
                  <a:pt x="703277" y="35486"/>
                </a:lnTo>
                <a:lnTo>
                  <a:pt x="746168" y="54561"/>
                </a:lnTo>
                <a:lnTo>
                  <a:pt x="786866" y="77291"/>
                </a:lnTo>
                <a:lnTo>
                  <a:pt x="825156" y="103464"/>
                </a:lnTo>
                <a:lnTo>
                  <a:pt x="860821" y="132867"/>
                </a:lnTo>
                <a:lnTo>
                  <a:pt x="893647" y="165287"/>
                </a:lnTo>
                <a:lnTo>
                  <a:pt x="923417" y="200512"/>
                </a:lnTo>
                <a:lnTo>
                  <a:pt x="949918" y="238329"/>
                </a:lnTo>
                <a:lnTo>
                  <a:pt x="972932" y="278525"/>
                </a:lnTo>
                <a:lnTo>
                  <a:pt x="992245" y="320887"/>
                </a:lnTo>
                <a:lnTo>
                  <a:pt x="1007641" y="365202"/>
                </a:lnTo>
                <a:lnTo>
                  <a:pt x="1018905" y="411258"/>
                </a:lnTo>
                <a:lnTo>
                  <a:pt x="1025822" y="458842"/>
                </a:lnTo>
                <a:lnTo>
                  <a:pt x="1028175" y="507740"/>
                </a:lnTo>
                <a:lnTo>
                  <a:pt x="1025822" y="556639"/>
                </a:lnTo>
                <a:lnTo>
                  <a:pt x="1018905" y="604223"/>
                </a:lnTo>
                <a:lnTo>
                  <a:pt x="1007641" y="650279"/>
                </a:lnTo>
                <a:lnTo>
                  <a:pt x="992245" y="694594"/>
                </a:lnTo>
                <a:lnTo>
                  <a:pt x="972932" y="736956"/>
                </a:lnTo>
                <a:lnTo>
                  <a:pt x="949918" y="777152"/>
                </a:lnTo>
                <a:lnTo>
                  <a:pt x="923417" y="814968"/>
                </a:lnTo>
                <a:lnTo>
                  <a:pt x="893647" y="850193"/>
                </a:lnTo>
                <a:lnTo>
                  <a:pt x="860821" y="882614"/>
                </a:lnTo>
                <a:lnTo>
                  <a:pt x="825156" y="912017"/>
                </a:lnTo>
                <a:lnTo>
                  <a:pt x="786866" y="938190"/>
                </a:lnTo>
                <a:lnTo>
                  <a:pt x="746168" y="960920"/>
                </a:lnTo>
                <a:lnTo>
                  <a:pt x="703277" y="979995"/>
                </a:lnTo>
                <a:lnTo>
                  <a:pt x="658408" y="995201"/>
                </a:lnTo>
                <a:lnTo>
                  <a:pt x="611776" y="1006326"/>
                </a:lnTo>
                <a:lnTo>
                  <a:pt x="563597" y="1013157"/>
                </a:lnTo>
                <a:lnTo>
                  <a:pt x="514087" y="1015481"/>
                </a:lnTo>
                <a:lnTo>
                  <a:pt x="464577" y="1013157"/>
                </a:lnTo>
                <a:lnTo>
                  <a:pt x="416398" y="1006326"/>
                </a:lnTo>
                <a:lnTo>
                  <a:pt x="369767" y="995201"/>
                </a:lnTo>
                <a:lnTo>
                  <a:pt x="324898" y="979995"/>
                </a:lnTo>
                <a:lnTo>
                  <a:pt x="282006" y="960920"/>
                </a:lnTo>
                <a:lnTo>
                  <a:pt x="241308" y="938190"/>
                </a:lnTo>
                <a:lnTo>
                  <a:pt x="203019" y="912017"/>
                </a:lnTo>
                <a:lnTo>
                  <a:pt x="167353" y="882614"/>
                </a:lnTo>
                <a:lnTo>
                  <a:pt x="134528" y="850193"/>
                </a:lnTo>
                <a:lnTo>
                  <a:pt x="104757" y="814968"/>
                </a:lnTo>
                <a:lnTo>
                  <a:pt x="78257" y="777152"/>
                </a:lnTo>
                <a:lnTo>
                  <a:pt x="55243" y="736956"/>
                </a:lnTo>
                <a:lnTo>
                  <a:pt x="35930" y="694594"/>
                </a:lnTo>
                <a:lnTo>
                  <a:pt x="20533" y="650279"/>
                </a:lnTo>
                <a:lnTo>
                  <a:pt x="9269" y="604223"/>
                </a:lnTo>
                <a:lnTo>
                  <a:pt x="2353" y="556639"/>
                </a:lnTo>
                <a:lnTo>
                  <a:pt x="0" y="507740"/>
                </a:lnTo>
                <a:close/>
              </a:path>
            </a:pathLst>
          </a:custGeom>
          <a:ln w="12693">
            <a:solidFill>
              <a:srgbClr val="8E8E93"/>
            </a:solidFill>
          </a:ln>
        </p:spPr>
        <p:txBody>
          <a:bodyPr wrap="square" lIns="0" tIns="0" rIns="0" bIns="0" rtlCol="0"/>
          <a:lstStyle/>
          <a:p>
            <a:endParaRPr/>
          </a:p>
        </p:txBody>
      </p:sp>
      <p:sp>
        <p:nvSpPr>
          <p:cNvPr id="21" name="object 21"/>
          <p:cNvSpPr txBox="1"/>
          <p:nvPr/>
        </p:nvSpPr>
        <p:spPr>
          <a:xfrm>
            <a:off x="6785033" y="4679950"/>
            <a:ext cx="533400" cy="635000"/>
          </a:xfrm>
          <a:prstGeom prst="rect">
            <a:avLst/>
          </a:prstGeom>
        </p:spPr>
        <p:txBody>
          <a:bodyPr vert="horz" wrap="square" lIns="0" tIns="12700" rIns="0" bIns="0" rtlCol="0">
            <a:spAutoFit/>
          </a:bodyPr>
          <a:lstStyle/>
          <a:p>
            <a:pPr marL="12700">
              <a:lnSpc>
                <a:spcPct val="100000"/>
              </a:lnSpc>
              <a:spcBef>
                <a:spcPts val="100"/>
              </a:spcBef>
            </a:pPr>
            <a:r>
              <a:rPr lang="en-US" sz="4000" spc="1590" dirty="0">
                <a:solidFill>
                  <a:srgbClr val="8E8E93"/>
                </a:solidFill>
                <a:latin typeface="Courier New"/>
                <a:cs typeface="Courier New"/>
              </a:rPr>
              <a:t>G</a:t>
            </a:r>
            <a:endParaRPr sz="4000" dirty="0">
              <a:latin typeface="Courier New"/>
              <a:cs typeface="Courier New"/>
            </a:endParaRPr>
          </a:p>
        </p:txBody>
      </p:sp>
      <p:sp>
        <p:nvSpPr>
          <p:cNvPr id="22" name="object 22"/>
          <p:cNvSpPr txBox="1"/>
          <p:nvPr/>
        </p:nvSpPr>
        <p:spPr>
          <a:xfrm>
            <a:off x="7796504" y="4409436"/>
            <a:ext cx="2700655" cy="895985"/>
          </a:xfrm>
          <a:prstGeom prst="rect">
            <a:avLst/>
          </a:prstGeom>
        </p:spPr>
        <p:txBody>
          <a:bodyPr vert="horz" wrap="square" lIns="0" tIns="85090" rIns="0" bIns="0" rtlCol="0">
            <a:spAutoFit/>
          </a:bodyPr>
          <a:lstStyle/>
          <a:p>
            <a:pPr marL="12700">
              <a:lnSpc>
                <a:spcPct val="100000"/>
              </a:lnSpc>
              <a:spcBef>
                <a:spcPts val="670"/>
              </a:spcBef>
            </a:pPr>
            <a:r>
              <a:rPr sz="2000" spc="-100" dirty="0">
                <a:solidFill>
                  <a:srgbClr val="333333"/>
                </a:solidFill>
                <a:latin typeface="Lucida Sans"/>
                <a:cs typeface="Lucida Sans"/>
              </a:rPr>
              <a:t>Graphic</a:t>
            </a:r>
            <a:r>
              <a:rPr sz="2000" spc="-300" dirty="0">
                <a:solidFill>
                  <a:srgbClr val="333333"/>
                </a:solidFill>
                <a:latin typeface="Lucida Sans"/>
                <a:cs typeface="Lucida Sans"/>
              </a:rPr>
              <a:t> </a:t>
            </a:r>
            <a:r>
              <a:rPr sz="2000" spc="-140" dirty="0">
                <a:solidFill>
                  <a:srgbClr val="333333"/>
                </a:solidFill>
                <a:latin typeface="Lucida Sans"/>
                <a:cs typeface="Lucida Sans"/>
              </a:rPr>
              <a:t>Design</a:t>
            </a:r>
            <a:endParaRPr sz="2000">
              <a:latin typeface="Lucida Sans"/>
              <a:cs typeface="Lucida Sans"/>
            </a:endParaRPr>
          </a:p>
          <a:p>
            <a:pPr marL="12700" marR="5080">
              <a:lnSpc>
                <a:spcPct val="107200"/>
              </a:lnSpc>
              <a:spcBef>
                <a:spcPts val="275"/>
              </a:spcBef>
            </a:pPr>
            <a:r>
              <a:rPr sz="1400" spc="-125" dirty="0">
                <a:solidFill>
                  <a:srgbClr val="333333"/>
                </a:solidFill>
                <a:latin typeface="Lucida Sans"/>
                <a:cs typeface="Lucida Sans"/>
              </a:rPr>
              <a:t>Often </a:t>
            </a:r>
            <a:r>
              <a:rPr sz="1400" spc="-114" dirty="0">
                <a:solidFill>
                  <a:srgbClr val="333333"/>
                </a:solidFill>
                <a:latin typeface="Lucida Sans"/>
                <a:cs typeface="Lucida Sans"/>
              </a:rPr>
              <a:t>overlooked…your </a:t>
            </a:r>
            <a:r>
              <a:rPr sz="1400" spc="-100" dirty="0">
                <a:solidFill>
                  <a:srgbClr val="333333"/>
                </a:solidFill>
                <a:latin typeface="Lucida Sans"/>
                <a:cs typeface="Lucida Sans"/>
              </a:rPr>
              <a:t>brand, </a:t>
            </a:r>
            <a:r>
              <a:rPr sz="1400" spc="-75" dirty="0">
                <a:solidFill>
                  <a:srgbClr val="333333"/>
                </a:solidFill>
                <a:latin typeface="Lucida Sans"/>
                <a:cs typeface="Lucida Sans"/>
              </a:rPr>
              <a:t>your  image </a:t>
            </a:r>
            <a:r>
              <a:rPr sz="1400" spc="-100" dirty="0">
                <a:solidFill>
                  <a:srgbClr val="333333"/>
                </a:solidFill>
                <a:latin typeface="Lucida Sans"/>
                <a:cs typeface="Lucida Sans"/>
              </a:rPr>
              <a:t>excite</a:t>
            </a:r>
            <a:r>
              <a:rPr sz="1400" spc="-210" dirty="0">
                <a:solidFill>
                  <a:srgbClr val="333333"/>
                </a:solidFill>
                <a:latin typeface="Lucida Sans"/>
                <a:cs typeface="Lucida Sans"/>
              </a:rPr>
              <a:t> </a:t>
            </a:r>
            <a:r>
              <a:rPr sz="1400" spc="-100" dirty="0">
                <a:solidFill>
                  <a:srgbClr val="333333"/>
                </a:solidFill>
                <a:latin typeface="Lucida Sans"/>
                <a:cs typeface="Lucida Sans"/>
              </a:rPr>
              <a:t>people.</a:t>
            </a:r>
            <a:endParaRPr sz="1400">
              <a:latin typeface="Lucida Sans"/>
              <a:cs typeface="Lucida San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429500" y="3136900"/>
            <a:ext cx="4495800" cy="16002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527800" y="1104900"/>
            <a:ext cx="5130801" cy="2209800"/>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428775" y="399505"/>
            <a:ext cx="3622675" cy="635000"/>
          </a:xfrm>
          <a:prstGeom prst="rect">
            <a:avLst/>
          </a:prstGeom>
        </p:spPr>
        <p:txBody>
          <a:bodyPr vert="horz" wrap="square" lIns="0" tIns="12700" rIns="0" bIns="0" rtlCol="0">
            <a:spAutoFit/>
          </a:bodyPr>
          <a:lstStyle/>
          <a:p>
            <a:pPr marL="12700">
              <a:lnSpc>
                <a:spcPct val="100000"/>
              </a:lnSpc>
              <a:spcBef>
                <a:spcPts val="100"/>
              </a:spcBef>
            </a:pPr>
            <a:r>
              <a:rPr sz="4000" spc="225" dirty="0">
                <a:latin typeface="Gill Sans MT"/>
                <a:cs typeface="Gill Sans MT"/>
              </a:rPr>
              <a:t>Email</a:t>
            </a:r>
            <a:r>
              <a:rPr sz="4000" spc="-160" dirty="0">
                <a:latin typeface="Gill Sans MT"/>
                <a:cs typeface="Gill Sans MT"/>
              </a:rPr>
              <a:t> </a:t>
            </a:r>
            <a:r>
              <a:rPr sz="4000" spc="150" dirty="0">
                <a:latin typeface="Gill Sans MT"/>
                <a:cs typeface="Gill Sans MT"/>
              </a:rPr>
              <a:t>Marketing</a:t>
            </a:r>
            <a:endParaRPr sz="4000">
              <a:latin typeface="Gill Sans MT"/>
              <a:cs typeface="Gill Sans MT"/>
            </a:endParaRPr>
          </a:p>
        </p:txBody>
      </p:sp>
      <p:sp>
        <p:nvSpPr>
          <p:cNvPr id="5" name="object 5"/>
          <p:cNvSpPr/>
          <p:nvPr/>
        </p:nvSpPr>
        <p:spPr>
          <a:xfrm>
            <a:off x="196850" y="247650"/>
            <a:ext cx="1016000" cy="1016000"/>
          </a:xfrm>
          <a:custGeom>
            <a:avLst/>
            <a:gdLst/>
            <a:ahLst/>
            <a:cxnLst/>
            <a:rect l="l" t="t" r="r" b="b"/>
            <a:pathLst>
              <a:path w="1016000" h="1016000">
                <a:moveTo>
                  <a:pt x="0" y="508000"/>
                </a:moveTo>
                <a:lnTo>
                  <a:pt x="2325" y="459076"/>
                </a:lnTo>
                <a:lnTo>
                  <a:pt x="9160" y="411468"/>
                </a:lnTo>
                <a:lnTo>
                  <a:pt x="20290" y="365388"/>
                </a:lnTo>
                <a:lnTo>
                  <a:pt x="35504" y="321050"/>
                </a:lnTo>
                <a:lnTo>
                  <a:pt x="54588" y="278667"/>
                </a:lnTo>
                <a:lnTo>
                  <a:pt x="77330" y="238451"/>
                </a:lnTo>
                <a:lnTo>
                  <a:pt x="103517" y="200615"/>
                </a:lnTo>
                <a:lnTo>
                  <a:pt x="132935" y="165372"/>
                </a:lnTo>
                <a:lnTo>
                  <a:pt x="165372" y="132935"/>
                </a:lnTo>
                <a:lnTo>
                  <a:pt x="200615" y="103517"/>
                </a:lnTo>
                <a:lnTo>
                  <a:pt x="238451" y="77330"/>
                </a:lnTo>
                <a:lnTo>
                  <a:pt x="278667" y="54588"/>
                </a:lnTo>
                <a:lnTo>
                  <a:pt x="321050" y="35504"/>
                </a:lnTo>
                <a:lnTo>
                  <a:pt x="365388" y="20290"/>
                </a:lnTo>
                <a:lnTo>
                  <a:pt x="411468" y="9159"/>
                </a:lnTo>
                <a:lnTo>
                  <a:pt x="459076" y="2325"/>
                </a:lnTo>
                <a:lnTo>
                  <a:pt x="508000" y="0"/>
                </a:lnTo>
                <a:lnTo>
                  <a:pt x="556923" y="2325"/>
                </a:lnTo>
                <a:lnTo>
                  <a:pt x="604531" y="9159"/>
                </a:lnTo>
                <a:lnTo>
                  <a:pt x="650611" y="20290"/>
                </a:lnTo>
                <a:lnTo>
                  <a:pt x="694949" y="35504"/>
                </a:lnTo>
                <a:lnTo>
                  <a:pt x="737332" y="54588"/>
                </a:lnTo>
                <a:lnTo>
                  <a:pt x="777548" y="77330"/>
                </a:lnTo>
                <a:lnTo>
                  <a:pt x="815384" y="103517"/>
                </a:lnTo>
                <a:lnTo>
                  <a:pt x="850627" y="132935"/>
                </a:lnTo>
                <a:lnTo>
                  <a:pt x="883064" y="165372"/>
                </a:lnTo>
                <a:lnTo>
                  <a:pt x="912482" y="200615"/>
                </a:lnTo>
                <a:lnTo>
                  <a:pt x="938669" y="238451"/>
                </a:lnTo>
                <a:lnTo>
                  <a:pt x="961411" y="278667"/>
                </a:lnTo>
                <a:lnTo>
                  <a:pt x="980495" y="321050"/>
                </a:lnTo>
                <a:lnTo>
                  <a:pt x="995709" y="365388"/>
                </a:lnTo>
                <a:lnTo>
                  <a:pt x="1006840" y="411468"/>
                </a:lnTo>
                <a:lnTo>
                  <a:pt x="1013674" y="459076"/>
                </a:lnTo>
                <a:lnTo>
                  <a:pt x="1016000" y="508000"/>
                </a:lnTo>
                <a:lnTo>
                  <a:pt x="1013674" y="556923"/>
                </a:lnTo>
                <a:lnTo>
                  <a:pt x="1006840" y="604531"/>
                </a:lnTo>
                <a:lnTo>
                  <a:pt x="995709" y="650611"/>
                </a:lnTo>
                <a:lnTo>
                  <a:pt x="980495" y="694949"/>
                </a:lnTo>
                <a:lnTo>
                  <a:pt x="961411" y="737332"/>
                </a:lnTo>
                <a:lnTo>
                  <a:pt x="938669" y="777548"/>
                </a:lnTo>
                <a:lnTo>
                  <a:pt x="912482" y="815384"/>
                </a:lnTo>
                <a:lnTo>
                  <a:pt x="883064" y="850627"/>
                </a:lnTo>
                <a:lnTo>
                  <a:pt x="850627" y="883064"/>
                </a:lnTo>
                <a:lnTo>
                  <a:pt x="815384" y="912482"/>
                </a:lnTo>
                <a:lnTo>
                  <a:pt x="777548" y="938669"/>
                </a:lnTo>
                <a:lnTo>
                  <a:pt x="737332" y="961411"/>
                </a:lnTo>
                <a:lnTo>
                  <a:pt x="694949" y="980495"/>
                </a:lnTo>
                <a:lnTo>
                  <a:pt x="650611" y="995709"/>
                </a:lnTo>
                <a:lnTo>
                  <a:pt x="604531" y="1006840"/>
                </a:lnTo>
                <a:lnTo>
                  <a:pt x="556923" y="1013674"/>
                </a:lnTo>
                <a:lnTo>
                  <a:pt x="508000" y="1016000"/>
                </a:lnTo>
                <a:lnTo>
                  <a:pt x="459076" y="1013674"/>
                </a:lnTo>
                <a:lnTo>
                  <a:pt x="411468" y="1006840"/>
                </a:lnTo>
                <a:lnTo>
                  <a:pt x="365388" y="995709"/>
                </a:lnTo>
                <a:lnTo>
                  <a:pt x="321050" y="980495"/>
                </a:lnTo>
                <a:lnTo>
                  <a:pt x="278667" y="961411"/>
                </a:lnTo>
                <a:lnTo>
                  <a:pt x="238451" y="938669"/>
                </a:lnTo>
                <a:lnTo>
                  <a:pt x="200615" y="912482"/>
                </a:lnTo>
                <a:lnTo>
                  <a:pt x="165372" y="883064"/>
                </a:lnTo>
                <a:lnTo>
                  <a:pt x="132935" y="850627"/>
                </a:lnTo>
                <a:lnTo>
                  <a:pt x="103517" y="815384"/>
                </a:lnTo>
                <a:lnTo>
                  <a:pt x="77330" y="777548"/>
                </a:lnTo>
                <a:lnTo>
                  <a:pt x="54588" y="737332"/>
                </a:lnTo>
                <a:lnTo>
                  <a:pt x="35504" y="694949"/>
                </a:lnTo>
                <a:lnTo>
                  <a:pt x="20290" y="650611"/>
                </a:lnTo>
                <a:lnTo>
                  <a:pt x="9160" y="604531"/>
                </a:lnTo>
                <a:lnTo>
                  <a:pt x="2325" y="556923"/>
                </a:lnTo>
                <a:lnTo>
                  <a:pt x="0" y="508000"/>
                </a:lnTo>
                <a:close/>
              </a:path>
            </a:pathLst>
          </a:custGeom>
          <a:ln w="12700">
            <a:solidFill>
              <a:srgbClr val="0076FF"/>
            </a:solidFill>
          </a:ln>
        </p:spPr>
        <p:txBody>
          <a:bodyPr wrap="square" lIns="0" tIns="0" rIns="0" bIns="0" rtlCol="0"/>
          <a:lstStyle/>
          <a:p>
            <a:endParaRPr/>
          </a:p>
        </p:txBody>
      </p:sp>
      <p:sp>
        <p:nvSpPr>
          <p:cNvPr id="6" name="object 6"/>
          <p:cNvSpPr txBox="1"/>
          <p:nvPr/>
        </p:nvSpPr>
        <p:spPr>
          <a:xfrm>
            <a:off x="500476" y="426477"/>
            <a:ext cx="408555" cy="635000"/>
          </a:xfrm>
          <a:prstGeom prst="rect">
            <a:avLst/>
          </a:prstGeom>
        </p:spPr>
        <p:txBody>
          <a:bodyPr vert="horz" wrap="square" lIns="0" tIns="12700" rIns="0" bIns="0" rtlCol="0">
            <a:spAutoFit/>
          </a:bodyPr>
          <a:lstStyle/>
          <a:p>
            <a:pPr marL="12700">
              <a:lnSpc>
                <a:spcPct val="100000"/>
              </a:lnSpc>
              <a:spcBef>
                <a:spcPts val="100"/>
              </a:spcBef>
            </a:pPr>
            <a:r>
              <a:rPr lang="en-US" sz="4000" spc="1590" dirty="0">
                <a:solidFill>
                  <a:srgbClr val="0076FF"/>
                </a:solidFill>
                <a:latin typeface="Courier New"/>
                <a:cs typeface="Courier New"/>
              </a:rPr>
              <a:t>E</a:t>
            </a:r>
            <a:endParaRPr sz="4000" dirty="0">
              <a:latin typeface="Courier New"/>
              <a:cs typeface="Courier New"/>
            </a:endParaRPr>
          </a:p>
        </p:txBody>
      </p:sp>
      <p:sp>
        <p:nvSpPr>
          <p:cNvPr id="7" name="object 7"/>
          <p:cNvSpPr txBox="1"/>
          <p:nvPr/>
        </p:nvSpPr>
        <p:spPr>
          <a:xfrm>
            <a:off x="514587" y="1800134"/>
            <a:ext cx="4797425" cy="3855720"/>
          </a:xfrm>
          <a:prstGeom prst="rect">
            <a:avLst/>
          </a:prstGeom>
        </p:spPr>
        <p:txBody>
          <a:bodyPr vert="horz" wrap="square" lIns="0" tIns="33019" rIns="0" bIns="0" rtlCol="0">
            <a:spAutoFit/>
          </a:bodyPr>
          <a:lstStyle/>
          <a:p>
            <a:pPr marL="469900" marR="111125" indent="-457200">
              <a:lnSpc>
                <a:spcPts val="3300"/>
              </a:lnSpc>
              <a:spcBef>
                <a:spcPts val="259"/>
              </a:spcBef>
              <a:buFont typeface="Arial"/>
              <a:buChar char="•"/>
              <a:tabLst>
                <a:tab pos="469265" algn="l"/>
                <a:tab pos="469900" algn="l"/>
              </a:tabLst>
            </a:pPr>
            <a:r>
              <a:rPr sz="2800" spc="130" dirty="0">
                <a:solidFill>
                  <a:srgbClr val="333333"/>
                </a:solidFill>
                <a:latin typeface="Gill Sans MT"/>
                <a:cs typeface="Gill Sans MT"/>
              </a:rPr>
              <a:t>Most </a:t>
            </a:r>
            <a:r>
              <a:rPr sz="2800" spc="0" dirty="0">
                <a:solidFill>
                  <a:srgbClr val="333333"/>
                </a:solidFill>
                <a:latin typeface="Gill Sans MT"/>
                <a:cs typeface="Gill Sans MT"/>
              </a:rPr>
              <a:t>preferred </a:t>
            </a:r>
            <a:r>
              <a:rPr sz="2800" spc="150" dirty="0">
                <a:solidFill>
                  <a:srgbClr val="333333"/>
                </a:solidFill>
                <a:latin typeface="Gill Sans MT"/>
                <a:cs typeface="Gill Sans MT"/>
              </a:rPr>
              <a:t>medium</a:t>
            </a:r>
            <a:r>
              <a:rPr sz="2800" spc="-150" dirty="0">
                <a:solidFill>
                  <a:srgbClr val="333333"/>
                </a:solidFill>
                <a:latin typeface="Gill Sans MT"/>
                <a:cs typeface="Gill Sans MT"/>
              </a:rPr>
              <a:t> </a:t>
            </a:r>
            <a:r>
              <a:rPr sz="2800" spc="25" dirty="0">
                <a:solidFill>
                  <a:srgbClr val="333333"/>
                </a:solidFill>
                <a:latin typeface="Gill Sans MT"/>
                <a:cs typeface="Gill Sans MT"/>
              </a:rPr>
              <a:t>for  </a:t>
            </a:r>
            <a:r>
              <a:rPr sz="2800" spc="135" dirty="0">
                <a:solidFill>
                  <a:srgbClr val="333333"/>
                </a:solidFill>
                <a:latin typeface="Gill Sans MT"/>
                <a:cs typeface="Gill Sans MT"/>
              </a:rPr>
              <a:t>news </a:t>
            </a:r>
            <a:r>
              <a:rPr sz="2800" spc="175" dirty="0">
                <a:solidFill>
                  <a:srgbClr val="333333"/>
                </a:solidFill>
                <a:latin typeface="Gill Sans MT"/>
                <a:cs typeface="Gill Sans MT"/>
              </a:rPr>
              <a:t>and</a:t>
            </a:r>
            <a:r>
              <a:rPr sz="2800" spc="-229" dirty="0">
                <a:solidFill>
                  <a:srgbClr val="333333"/>
                </a:solidFill>
                <a:latin typeface="Gill Sans MT"/>
                <a:cs typeface="Gill Sans MT"/>
              </a:rPr>
              <a:t> </a:t>
            </a:r>
            <a:r>
              <a:rPr sz="2800" spc="75" dirty="0">
                <a:solidFill>
                  <a:srgbClr val="333333"/>
                </a:solidFill>
                <a:latin typeface="Gill Sans MT"/>
                <a:cs typeface="Gill Sans MT"/>
              </a:rPr>
              <a:t>promotions</a:t>
            </a:r>
            <a:endParaRPr sz="2800">
              <a:latin typeface="Gill Sans MT"/>
              <a:cs typeface="Gill Sans MT"/>
            </a:endParaRPr>
          </a:p>
          <a:p>
            <a:pPr>
              <a:lnSpc>
                <a:spcPct val="100000"/>
              </a:lnSpc>
              <a:spcBef>
                <a:spcPts val="35"/>
              </a:spcBef>
              <a:buClr>
                <a:srgbClr val="333333"/>
              </a:buClr>
              <a:buFont typeface="Arial"/>
              <a:buChar char="•"/>
            </a:pPr>
            <a:endParaRPr sz="2750">
              <a:latin typeface="Times New Roman"/>
              <a:cs typeface="Times New Roman"/>
            </a:endParaRPr>
          </a:p>
          <a:p>
            <a:pPr marL="469900" marR="5080" indent="-457200">
              <a:lnSpc>
                <a:spcPct val="101200"/>
              </a:lnSpc>
              <a:buFont typeface="Arial"/>
              <a:buChar char="•"/>
              <a:tabLst>
                <a:tab pos="469265" algn="l"/>
                <a:tab pos="469900" algn="l"/>
              </a:tabLst>
            </a:pPr>
            <a:r>
              <a:rPr sz="2800" spc="140" dirty="0">
                <a:solidFill>
                  <a:srgbClr val="333333"/>
                </a:solidFill>
                <a:latin typeface="Gill Sans MT"/>
                <a:cs typeface="Gill Sans MT"/>
              </a:rPr>
              <a:t>Easily </a:t>
            </a:r>
            <a:r>
              <a:rPr sz="2800" spc="110" dirty="0">
                <a:solidFill>
                  <a:srgbClr val="333333"/>
                </a:solidFill>
                <a:latin typeface="Gill Sans MT"/>
                <a:cs typeface="Gill Sans MT"/>
              </a:rPr>
              <a:t>Measured </a:t>
            </a:r>
            <a:r>
              <a:rPr sz="2800" spc="35" dirty="0">
                <a:solidFill>
                  <a:srgbClr val="333333"/>
                </a:solidFill>
                <a:latin typeface="Gill Sans MT"/>
                <a:cs typeface="Gill Sans MT"/>
              </a:rPr>
              <a:t>with  </a:t>
            </a:r>
            <a:r>
              <a:rPr sz="2800" spc="130" dirty="0">
                <a:solidFill>
                  <a:srgbClr val="333333"/>
                </a:solidFill>
                <a:latin typeface="Gill Sans MT"/>
                <a:cs typeface="Gill Sans MT"/>
              </a:rPr>
              <a:t>Platforms </a:t>
            </a:r>
            <a:r>
              <a:rPr sz="2800" spc="25" dirty="0">
                <a:solidFill>
                  <a:srgbClr val="333333"/>
                </a:solidFill>
                <a:latin typeface="Gill Sans MT"/>
                <a:cs typeface="Gill Sans MT"/>
              </a:rPr>
              <a:t>like </a:t>
            </a:r>
            <a:r>
              <a:rPr sz="2800" spc="90" dirty="0">
                <a:solidFill>
                  <a:srgbClr val="333333"/>
                </a:solidFill>
                <a:latin typeface="Gill Sans MT"/>
                <a:cs typeface="Gill Sans MT"/>
              </a:rPr>
              <a:t>MailChimp</a:t>
            </a:r>
            <a:r>
              <a:rPr sz="2800" spc="-260" dirty="0">
                <a:solidFill>
                  <a:srgbClr val="333333"/>
                </a:solidFill>
                <a:latin typeface="Gill Sans MT"/>
                <a:cs typeface="Gill Sans MT"/>
              </a:rPr>
              <a:t> </a:t>
            </a:r>
            <a:r>
              <a:rPr sz="2800" spc="-50" dirty="0">
                <a:solidFill>
                  <a:srgbClr val="333333"/>
                </a:solidFill>
                <a:latin typeface="Gill Sans MT"/>
                <a:cs typeface="Gill Sans MT"/>
              </a:rPr>
              <a:t>or  </a:t>
            </a:r>
            <a:r>
              <a:rPr sz="2800" spc="175" dirty="0">
                <a:solidFill>
                  <a:srgbClr val="333333"/>
                </a:solidFill>
                <a:latin typeface="Gill Sans MT"/>
                <a:cs typeface="Gill Sans MT"/>
              </a:rPr>
              <a:t>Campaign</a:t>
            </a:r>
            <a:r>
              <a:rPr sz="2800" spc="-254" dirty="0">
                <a:solidFill>
                  <a:srgbClr val="333333"/>
                </a:solidFill>
                <a:latin typeface="Gill Sans MT"/>
                <a:cs typeface="Gill Sans MT"/>
              </a:rPr>
              <a:t> </a:t>
            </a:r>
            <a:r>
              <a:rPr sz="2800" spc="25" dirty="0">
                <a:solidFill>
                  <a:srgbClr val="333333"/>
                </a:solidFill>
                <a:latin typeface="Gill Sans MT"/>
                <a:cs typeface="Gill Sans MT"/>
              </a:rPr>
              <a:t>Monitor</a:t>
            </a:r>
            <a:endParaRPr sz="2800">
              <a:latin typeface="Gill Sans MT"/>
              <a:cs typeface="Gill Sans MT"/>
            </a:endParaRPr>
          </a:p>
          <a:p>
            <a:pPr>
              <a:lnSpc>
                <a:spcPct val="100000"/>
              </a:lnSpc>
              <a:spcBef>
                <a:spcPts val="45"/>
              </a:spcBef>
              <a:buClr>
                <a:srgbClr val="333333"/>
              </a:buClr>
              <a:buFont typeface="Arial"/>
              <a:buChar char="•"/>
            </a:pPr>
            <a:endParaRPr sz="3000">
              <a:latin typeface="Times New Roman"/>
              <a:cs typeface="Times New Roman"/>
            </a:endParaRPr>
          </a:p>
          <a:p>
            <a:pPr marL="469900" marR="272415" indent="-457200">
              <a:lnSpc>
                <a:spcPts val="3300"/>
              </a:lnSpc>
              <a:buFont typeface="Arial"/>
              <a:buChar char="•"/>
              <a:tabLst>
                <a:tab pos="469265" algn="l"/>
                <a:tab pos="469900" algn="l"/>
              </a:tabLst>
            </a:pPr>
            <a:r>
              <a:rPr sz="2800" spc="160" dirty="0">
                <a:solidFill>
                  <a:srgbClr val="333333"/>
                </a:solidFill>
                <a:latin typeface="Gill Sans MT"/>
                <a:cs typeface="Gill Sans MT"/>
              </a:rPr>
              <a:t>Email</a:t>
            </a:r>
            <a:r>
              <a:rPr sz="2800" spc="-110" dirty="0">
                <a:solidFill>
                  <a:srgbClr val="333333"/>
                </a:solidFill>
                <a:latin typeface="Gill Sans MT"/>
                <a:cs typeface="Gill Sans MT"/>
              </a:rPr>
              <a:t> </a:t>
            </a:r>
            <a:r>
              <a:rPr sz="2800" spc="155" dirty="0">
                <a:solidFill>
                  <a:srgbClr val="333333"/>
                </a:solidFill>
                <a:latin typeface="Gill Sans MT"/>
                <a:cs typeface="Gill Sans MT"/>
              </a:rPr>
              <a:t>is</a:t>
            </a:r>
            <a:r>
              <a:rPr sz="2800" spc="-100" dirty="0">
                <a:solidFill>
                  <a:srgbClr val="333333"/>
                </a:solidFill>
                <a:latin typeface="Gill Sans MT"/>
                <a:cs typeface="Gill Sans MT"/>
              </a:rPr>
              <a:t> </a:t>
            </a:r>
            <a:r>
              <a:rPr sz="2800" spc="135" dirty="0">
                <a:solidFill>
                  <a:srgbClr val="333333"/>
                </a:solidFill>
                <a:latin typeface="Gill Sans MT"/>
                <a:cs typeface="Gill Sans MT"/>
              </a:rPr>
              <a:t>customizable</a:t>
            </a:r>
            <a:r>
              <a:rPr sz="2800" spc="-130" dirty="0">
                <a:solidFill>
                  <a:srgbClr val="333333"/>
                </a:solidFill>
                <a:latin typeface="Gill Sans MT"/>
                <a:cs typeface="Gill Sans MT"/>
              </a:rPr>
              <a:t> </a:t>
            </a:r>
            <a:r>
              <a:rPr sz="2800" spc="175" dirty="0">
                <a:solidFill>
                  <a:srgbClr val="333333"/>
                </a:solidFill>
                <a:latin typeface="Gill Sans MT"/>
                <a:cs typeface="Gill Sans MT"/>
              </a:rPr>
              <a:t>and  </a:t>
            </a:r>
            <a:r>
              <a:rPr sz="2800" spc="100" dirty="0">
                <a:solidFill>
                  <a:srgbClr val="333333"/>
                </a:solidFill>
                <a:latin typeface="Gill Sans MT"/>
                <a:cs typeface="Gill Sans MT"/>
              </a:rPr>
              <a:t>mobile</a:t>
            </a:r>
            <a:endParaRPr sz="2800">
              <a:latin typeface="Gill Sans MT"/>
              <a:cs typeface="Gill Sans MT"/>
            </a:endParaRPr>
          </a:p>
        </p:txBody>
      </p:sp>
      <p:sp>
        <p:nvSpPr>
          <p:cNvPr id="8" name="object 8"/>
          <p:cNvSpPr/>
          <p:nvPr/>
        </p:nvSpPr>
        <p:spPr>
          <a:xfrm>
            <a:off x="6832600" y="4165600"/>
            <a:ext cx="4279900" cy="236220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184900" y="558800"/>
            <a:ext cx="5257800" cy="62992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197600" y="533400"/>
            <a:ext cx="5232400" cy="63246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416800" y="1092200"/>
            <a:ext cx="355600" cy="355600"/>
          </a:xfrm>
          <a:custGeom>
            <a:avLst/>
            <a:gdLst/>
            <a:ahLst/>
            <a:cxnLst/>
            <a:rect l="l" t="t" r="r" b="b"/>
            <a:pathLst>
              <a:path w="355600" h="355600">
                <a:moveTo>
                  <a:pt x="165395" y="0"/>
                </a:moveTo>
                <a:lnTo>
                  <a:pt x="122689" y="2287"/>
                </a:lnTo>
                <a:lnTo>
                  <a:pt x="81146" y="8889"/>
                </a:lnTo>
                <a:lnTo>
                  <a:pt x="40379" y="19414"/>
                </a:lnTo>
                <a:lnTo>
                  <a:pt x="0" y="33468"/>
                </a:lnTo>
                <a:lnTo>
                  <a:pt x="14917" y="46305"/>
                </a:lnTo>
                <a:lnTo>
                  <a:pt x="47973" y="76049"/>
                </a:lnTo>
                <a:lnTo>
                  <a:pt x="339457" y="341523"/>
                </a:lnTo>
                <a:lnTo>
                  <a:pt x="355600" y="355600"/>
                </a:lnTo>
                <a:lnTo>
                  <a:pt x="355600" y="41835"/>
                </a:lnTo>
                <a:lnTo>
                  <a:pt x="309017" y="24709"/>
                </a:lnTo>
                <a:lnTo>
                  <a:pt x="262048" y="11504"/>
                </a:lnTo>
                <a:lnTo>
                  <a:pt x="214303" y="3007"/>
                </a:lnTo>
                <a:lnTo>
                  <a:pt x="165395" y="0"/>
                </a:lnTo>
                <a:close/>
              </a:path>
            </a:pathLst>
          </a:custGeom>
          <a:solidFill>
            <a:srgbClr val="0076FF"/>
          </a:solidFill>
        </p:spPr>
        <p:txBody>
          <a:bodyPr wrap="square" lIns="0" tIns="0" rIns="0" bIns="0" rtlCol="0"/>
          <a:lstStyle/>
          <a:p>
            <a:endParaRPr/>
          </a:p>
        </p:txBody>
      </p:sp>
      <p:sp>
        <p:nvSpPr>
          <p:cNvPr id="5" name="object 5"/>
          <p:cNvSpPr/>
          <p:nvPr/>
        </p:nvSpPr>
        <p:spPr>
          <a:xfrm>
            <a:off x="7150100" y="1562100"/>
            <a:ext cx="190500" cy="393700"/>
          </a:xfrm>
          <a:custGeom>
            <a:avLst/>
            <a:gdLst/>
            <a:ahLst/>
            <a:cxnLst/>
            <a:rect l="l" t="t" r="r" b="b"/>
            <a:pathLst>
              <a:path w="190500" h="393700">
                <a:moveTo>
                  <a:pt x="190500" y="0"/>
                </a:moveTo>
                <a:lnTo>
                  <a:pt x="165240" y="22014"/>
                </a:lnTo>
                <a:lnTo>
                  <a:pt x="21368" y="152349"/>
                </a:lnTo>
                <a:lnTo>
                  <a:pt x="0" y="170468"/>
                </a:lnTo>
                <a:lnTo>
                  <a:pt x="20866" y="215753"/>
                </a:lnTo>
                <a:lnTo>
                  <a:pt x="46686" y="258107"/>
                </a:lnTo>
                <a:lnTo>
                  <a:pt x="77010" y="297304"/>
                </a:lnTo>
                <a:lnTo>
                  <a:pt x="111387" y="333119"/>
                </a:lnTo>
                <a:lnTo>
                  <a:pt x="149367" y="365326"/>
                </a:lnTo>
                <a:lnTo>
                  <a:pt x="190500" y="393700"/>
                </a:lnTo>
                <a:lnTo>
                  <a:pt x="190500" y="0"/>
                </a:lnTo>
                <a:close/>
              </a:path>
            </a:pathLst>
          </a:custGeom>
          <a:solidFill>
            <a:srgbClr val="0076FF"/>
          </a:solidFill>
        </p:spPr>
        <p:txBody>
          <a:bodyPr wrap="square" lIns="0" tIns="0" rIns="0" bIns="0" rtlCol="0"/>
          <a:lstStyle/>
          <a:p>
            <a:endParaRPr/>
          </a:p>
        </p:txBody>
      </p:sp>
      <p:sp>
        <p:nvSpPr>
          <p:cNvPr id="6" name="object 6"/>
          <p:cNvSpPr/>
          <p:nvPr/>
        </p:nvSpPr>
        <p:spPr>
          <a:xfrm>
            <a:off x="7124700" y="1155700"/>
            <a:ext cx="419100" cy="520700"/>
          </a:xfrm>
          <a:custGeom>
            <a:avLst/>
            <a:gdLst/>
            <a:ahLst/>
            <a:cxnLst/>
            <a:rect l="l" t="t" r="r" b="b"/>
            <a:pathLst>
              <a:path w="419100" h="520700">
                <a:moveTo>
                  <a:pt x="245818" y="0"/>
                </a:moveTo>
                <a:lnTo>
                  <a:pt x="202703" y="25252"/>
                </a:lnTo>
                <a:lnTo>
                  <a:pt x="162997" y="54766"/>
                </a:lnTo>
                <a:lnTo>
                  <a:pt x="126967" y="88204"/>
                </a:lnTo>
                <a:lnTo>
                  <a:pt x="94877" y="125226"/>
                </a:lnTo>
                <a:lnTo>
                  <a:pt x="66995" y="165494"/>
                </a:lnTo>
                <a:lnTo>
                  <a:pt x="43586" y="208667"/>
                </a:lnTo>
                <a:lnTo>
                  <a:pt x="24916" y="254408"/>
                </a:lnTo>
                <a:lnTo>
                  <a:pt x="11251" y="302377"/>
                </a:lnTo>
                <a:lnTo>
                  <a:pt x="2857" y="352235"/>
                </a:lnTo>
                <a:lnTo>
                  <a:pt x="0" y="403644"/>
                </a:lnTo>
                <a:lnTo>
                  <a:pt x="1385" y="431583"/>
                </a:lnTo>
                <a:lnTo>
                  <a:pt x="5037" y="460658"/>
                </a:lnTo>
                <a:lnTo>
                  <a:pt x="10200" y="490489"/>
                </a:lnTo>
                <a:lnTo>
                  <a:pt x="16118" y="520700"/>
                </a:lnTo>
                <a:lnTo>
                  <a:pt x="28047" y="509597"/>
                </a:lnTo>
                <a:lnTo>
                  <a:pt x="408170" y="163486"/>
                </a:lnTo>
                <a:lnTo>
                  <a:pt x="419100" y="153384"/>
                </a:lnTo>
                <a:lnTo>
                  <a:pt x="398757" y="136269"/>
                </a:lnTo>
                <a:lnTo>
                  <a:pt x="266161" y="17114"/>
                </a:lnTo>
                <a:lnTo>
                  <a:pt x="245818" y="0"/>
                </a:lnTo>
                <a:close/>
              </a:path>
            </a:pathLst>
          </a:custGeom>
          <a:solidFill>
            <a:srgbClr val="0076FF"/>
          </a:solidFill>
        </p:spPr>
        <p:txBody>
          <a:bodyPr wrap="square" lIns="0" tIns="0" rIns="0" bIns="0" rtlCol="0"/>
          <a:lstStyle/>
          <a:p>
            <a:endParaRPr/>
          </a:p>
        </p:txBody>
      </p:sp>
      <p:sp>
        <p:nvSpPr>
          <p:cNvPr id="7" name="object 7"/>
          <p:cNvSpPr/>
          <p:nvPr/>
        </p:nvSpPr>
        <p:spPr>
          <a:xfrm>
            <a:off x="7391400" y="1765300"/>
            <a:ext cx="609600" cy="254000"/>
          </a:xfrm>
          <a:custGeom>
            <a:avLst/>
            <a:gdLst/>
            <a:ahLst/>
            <a:cxnLst/>
            <a:rect l="l" t="t" r="r" b="b"/>
            <a:pathLst>
              <a:path w="609600" h="254000">
                <a:moveTo>
                  <a:pt x="609600" y="0"/>
                </a:moveTo>
                <a:lnTo>
                  <a:pt x="0" y="0"/>
                </a:lnTo>
                <a:lnTo>
                  <a:pt x="0" y="213682"/>
                </a:lnTo>
                <a:lnTo>
                  <a:pt x="34925" y="227919"/>
                </a:lnTo>
                <a:lnTo>
                  <a:pt x="71016" y="239888"/>
                </a:lnTo>
                <a:lnTo>
                  <a:pt x="107885" y="248834"/>
                </a:lnTo>
                <a:lnTo>
                  <a:pt x="145143" y="254000"/>
                </a:lnTo>
                <a:lnTo>
                  <a:pt x="232228" y="254000"/>
                </a:lnTo>
                <a:lnTo>
                  <a:pt x="280079" y="246779"/>
                </a:lnTo>
                <a:lnTo>
                  <a:pt x="326413" y="234938"/>
                </a:lnTo>
                <a:lnTo>
                  <a:pt x="370955" y="218694"/>
                </a:lnTo>
                <a:lnTo>
                  <a:pt x="413432" y="198265"/>
                </a:lnTo>
                <a:lnTo>
                  <a:pt x="453571" y="173869"/>
                </a:lnTo>
                <a:lnTo>
                  <a:pt x="491096" y="145723"/>
                </a:lnTo>
                <a:lnTo>
                  <a:pt x="525736" y="114046"/>
                </a:lnTo>
                <a:lnTo>
                  <a:pt x="557215" y="79054"/>
                </a:lnTo>
                <a:lnTo>
                  <a:pt x="585261" y="40966"/>
                </a:lnTo>
                <a:lnTo>
                  <a:pt x="609600" y="0"/>
                </a:lnTo>
                <a:close/>
              </a:path>
            </a:pathLst>
          </a:custGeom>
          <a:solidFill>
            <a:srgbClr val="0076FF"/>
          </a:solidFill>
        </p:spPr>
        <p:txBody>
          <a:bodyPr wrap="square" lIns="0" tIns="0" rIns="0" bIns="0" rtlCol="0"/>
          <a:lstStyle/>
          <a:p>
            <a:endParaRPr/>
          </a:p>
        </p:txBody>
      </p:sp>
      <p:sp>
        <p:nvSpPr>
          <p:cNvPr id="8" name="object 8"/>
          <p:cNvSpPr/>
          <p:nvPr/>
        </p:nvSpPr>
        <p:spPr>
          <a:xfrm>
            <a:off x="7823200" y="1168400"/>
            <a:ext cx="215900" cy="546100"/>
          </a:xfrm>
          <a:custGeom>
            <a:avLst/>
            <a:gdLst/>
            <a:ahLst/>
            <a:cxnLst/>
            <a:rect l="l" t="t" r="r" b="b"/>
            <a:pathLst>
              <a:path w="215900" h="546100">
                <a:moveTo>
                  <a:pt x="0" y="0"/>
                </a:moveTo>
                <a:lnTo>
                  <a:pt x="0" y="546100"/>
                </a:lnTo>
                <a:lnTo>
                  <a:pt x="191910" y="546100"/>
                </a:lnTo>
                <a:lnTo>
                  <a:pt x="202406" y="508504"/>
                </a:lnTo>
                <a:lnTo>
                  <a:pt x="209902" y="470138"/>
                </a:lnTo>
                <a:lnTo>
                  <a:pt x="214400" y="431773"/>
                </a:lnTo>
                <a:lnTo>
                  <a:pt x="215900" y="394177"/>
                </a:lnTo>
                <a:lnTo>
                  <a:pt x="213417" y="346445"/>
                </a:lnTo>
                <a:lnTo>
                  <a:pt x="206112" y="299575"/>
                </a:lnTo>
                <a:lnTo>
                  <a:pt x="194202" y="253936"/>
                </a:lnTo>
                <a:lnTo>
                  <a:pt x="177901" y="209899"/>
                </a:lnTo>
                <a:lnTo>
                  <a:pt x="157427" y="167833"/>
                </a:lnTo>
                <a:lnTo>
                  <a:pt x="132994" y="128107"/>
                </a:lnTo>
                <a:lnTo>
                  <a:pt x="104819" y="91092"/>
                </a:lnTo>
                <a:lnTo>
                  <a:pt x="73118" y="57155"/>
                </a:lnTo>
                <a:lnTo>
                  <a:pt x="38106" y="26668"/>
                </a:lnTo>
                <a:lnTo>
                  <a:pt x="0" y="0"/>
                </a:lnTo>
                <a:close/>
              </a:path>
            </a:pathLst>
          </a:custGeom>
          <a:solidFill>
            <a:srgbClr val="0076FF"/>
          </a:solidFill>
        </p:spPr>
        <p:txBody>
          <a:bodyPr wrap="square" lIns="0" tIns="0" rIns="0" bIns="0" rtlCol="0"/>
          <a:lstStyle/>
          <a:p>
            <a:endParaRPr/>
          </a:p>
        </p:txBody>
      </p:sp>
      <p:sp>
        <p:nvSpPr>
          <p:cNvPr id="9" name="object 9"/>
          <p:cNvSpPr/>
          <p:nvPr/>
        </p:nvSpPr>
        <p:spPr>
          <a:xfrm>
            <a:off x="9258300" y="952500"/>
            <a:ext cx="152400" cy="381000"/>
          </a:xfrm>
          <a:custGeom>
            <a:avLst/>
            <a:gdLst/>
            <a:ahLst/>
            <a:cxnLst/>
            <a:rect l="l" t="t" r="r" b="b"/>
            <a:pathLst>
              <a:path w="152400" h="381000">
                <a:moveTo>
                  <a:pt x="0" y="0"/>
                </a:moveTo>
                <a:lnTo>
                  <a:pt x="152400" y="0"/>
                </a:lnTo>
                <a:lnTo>
                  <a:pt x="152400" y="381000"/>
                </a:lnTo>
                <a:lnTo>
                  <a:pt x="0" y="381000"/>
                </a:lnTo>
                <a:lnTo>
                  <a:pt x="0" y="0"/>
                </a:lnTo>
                <a:close/>
              </a:path>
            </a:pathLst>
          </a:custGeom>
          <a:solidFill>
            <a:srgbClr val="0076FF"/>
          </a:solidFill>
        </p:spPr>
        <p:txBody>
          <a:bodyPr wrap="square" lIns="0" tIns="0" rIns="0" bIns="0" rtlCol="0"/>
          <a:lstStyle/>
          <a:p>
            <a:endParaRPr/>
          </a:p>
        </p:txBody>
      </p:sp>
      <p:sp>
        <p:nvSpPr>
          <p:cNvPr id="10" name="object 10"/>
          <p:cNvSpPr txBox="1"/>
          <p:nvPr/>
        </p:nvSpPr>
        <p:spPr>
          <a:xfrm>
            <a:off x="683723" y="1870183"/>
            <a:ext cx="4838700" cy="3340100"/>
          </a:xfrm>
          <a:prstGeom prst="rect">
            <a:avLst/>
          </a:prstGeom>
        </p:spPr>
        <p:txBody>
          <a:bodyPr vert="horz" wrap="square" lIns="0" tIns="12700" rIns="0" bIns="0" rtlCol="0">
            <a:spAutoFit/>
          </a:bodyPr>
          <a:lstStyle/>
          <a:p>
            <a:pPr marL="190500" marR="360680" indent="-177800">
              <a:lnSpc>
                <a:spcPct val="116700"/>
              </a:lnSpc>
              <a:spcBef>
                <a:spcPts val="100"/>
              </a:spcBef>
              <a:buClr>
                <a:srgbClr val="54C7FC"/>
              </a:buClr>
              <a:buFont typeface="Arial"/>
              <a:buChar char="•"/>
              <a:tabLst>
                <a:tab pos="190500" algn="l"/>
              </a:tabLst>
            </a:pPr>
            <a:r>
              <a:rPr sz="2000" spc="-150" dirty="0">
                <a:solidFill>
                  <a:srgbClr val="333333"/>
                </a:solidFill>
                <a:latin typeface="Lucida Sans"/>
                <a:cs typeface="Lucida Sans"/>
              </a:rPr>
              <a:t>It’s </a:t>
            </a:r>
            <a:r>
              <a:rPr sz="2000" spc="-140" dirty="0">
                <a:solidFill>
                  <a:srgbClr val="333333"/>
                </a:solidFill>
                <a:latin typeface="Lucida Sans"/>
                <a:cs typeface="Lucida Sans"/>
              </a:rPr>
              <a:t>been </a:t>
            </a:r>
            <a:r>
              <a:rPr sz="2000" spc="-135" dirty="0">
                <a:solidFill>
                  <a:srgbClr val="333333"/>
                </a:solidFill>
                <a:latin typeface="Lucida Sans"/>
                <a:cs typeface="Lucida Sans"/>
              </a:rPr>
              <a:t>the </a:t>
            </a:r>
            <a:r>
              <a:rPr sz="2000" spc="-165" dirty="0">
                <a:solidFill>
                  <a:srgbClr val="333333"/>
                </a:solidFill>
                <a:latin typeface="Lucida Sans"/>
                <a:cs typeface="Lucida Sans"/>
              </a:rPr>
              <a:t>buzz in </a:t>
            </a:r>
            <a:r>
              <a:rPr sz="2000" spc="-140" dirty="0">
                <a:solidFill>
                  <a:srgbClr val="333333"/>
                </a:solidFill>
                <a:latin typeface="Lucida Sans"/>
                <a:cs typeface="Lucida Sans"/>
              </a:rPr>
              <a:t>marketing </a:t>
            </a:r>
            <a:r>
              <a:rPr sz="2000" spc="-100" dirty="0">
                <a:solidFill>
                  <a:srgbClr val="333333"/>
                </a:solidFill>
                <a:latin typeface="Lucida Sans"/>
                <a:cs typeface="Lucida Sans"/>
              </a:rPr>
              <a:t>since </a:t>
            </a:r>
            <a:r>
              <a:rPr sz="2000" spc="-120" dirty="0">
                <a:solidFill>
                  <a:srgbClr val="333333"/>
                </a:solidFill>
                <a:latin typeface="Lucida Sans"/>
                <a:cs typeface="Lucida Sans"/>
              </a:rPr>
              <a:t>its  </a:t>
            </a:r>
            <a:r>
              <a:rPr sz="2000" spc="-190" dirty="0">
                <a:solidFill>
                  <a:srgbClr val="333333"/>
                </a:solidFill>
                <a:latin typeface="Lucida Sans"/>
                <a:cs typeface="Lucida Sans"/>
              </a:rPr>
              <a:t>existence…</a:t>
            </a:r>
            <a:endParaRPr sz="2000">
              <a:latin typeface="Lucida Sans"/>
              <a:cs typeface="Lucida Sans"/>
            </a:endParaRPr>
          </a:p>
          <a:p>
            <a:pPr>
              <a:lnSpc>
                <a:spcPct val="100000"/>
              </a:lnSpc>
              <a:buClr>
                <a:srgbClr val="54C7FC"/>
              </a:buClr>
              <a:buFont typeface="Arial"/>
              <a:buChar char="•"/>
            </a:pPr>
            <a:endParaRPr sz="2300">
              <a:latin typeface="Times New Roman"/>
              <a:cs typeface="Times New Roman"/>
            </a:endParaRPr>
          </a:p>
          <a:p>
            <a:pPr marL="190500" marR="67945" indent="-177800">
              <a:lnSpc>
                <a:spcPct val="120800"/>
              </a:lnSpc>
              <a:spcBef>
                <a:spcPts val="1855"/>
              </a:spcBef>
              <a:buClr>
                <a:srgbClr val="54C7FC"/>
              </a:buClr>
              <a:buFont typeface="Arial"/>
              <a:buChar char="•"/>
              <a:tabLst>
                <a:tab pos="190500" algn="l"/>
              </a:tabLst>
            </a:pPr>
            <a:r>
              <a:rPr sz="2000" spc="-150" dirty="0">
                <a:solidFill>
                  <a:srgbClr val="333333"/>
                </a:solidFill>
                <a:latin typeface="Lucida Sans"/>
                <a:cs typeface="Lucida Sans"/>
              </a:rPr>
              <a:t>It’s </a:t>
            </a:r>
            <a:r>
              <a:rPr sz="2000" spc="-140" dirty="0">
                <a:solidFill>
                  <a:srgbClr val="333333"/>
                </a:solidFill>
                <a:latin typeface="Lucida Sans"/>
                <a:cs typeface="Lucida Sans"/>
              </a:rPr>
              <a:t>been </a:t>
            </a:r>
            <a:r>
              <a:rPr sz="2000" spc="-125" dirty="0">
                <a:solidFill>
                  <a:srgbClr val="333333"/>
                </a:solidFill>
                <a:latin typeface="Lucida Sans"/>
                <a:cs typeface="Lucida Sans"/>
              </a:rPr>
              <a:t>misunderstood </a:t>
            </a:r>
            <a:r>
              <a:rPr sz="2000" spc="-20" dirty="0">
                <a:solidFill>
                  <a:srgbClr val="333333"/>
                </a:solidFill>
                <a:latin typeface="Lucida Sans"/>
                <a:cs typeface="Lucida Sans"/>
              </a:rPr>
              <a:t>as </a:t>
            </a:r>
            <a:r>
              <a:rPr sz="2000" spc="-135" dirty="0">
                <a:solidFill>
                  <a:srgbClr val="333333"/>
                </a:solidFill>
                <a:latin typeface="Lucida Sans"/>
                <a:cs typeface="Lucida Sans"/>
              </a:rPr>
              <a:t>the </a:t>
            </a:r>
            <a:r>
              <a:rPr sz="2000" spc="-140" dirty="0">
                <a:solidFill>
                  <a:srgbClr val="333333"/>
                </a:solidFill>
                <a:latin typeface="Lucida Sans"/>
                <a:cs typeface="Lucida Sans"/>
              </a:rPr>
              <a:t>solution to  </a:t>
            </a:r>
            <a:r>
              <a:rPr sz="2000" spc="-125" dirty="0">
                <a:solidFill>
                  <a:srgbClr val="333333"/>
                </a:solidFill>
                <a:latin typeface="Lucida Sans"/>
                <a:cs typeface="Lucida Sans"/>
              </a:rPr>
              <a:t>all your </a:t>
            </a:r>
            <a:r>
              <a:rPr sz="2000" spc="-140" dirty="0">
                <a:solidFill>
                  <a:srgbClr val="333333"/>
                </a:solidFill>
                <a:latin typeface="Lucida Sans"/>
                <a:cs typeface="Lucida Sans"/>
              </a:rPr>
              <a:t>marketing</a:t>
            </a:r>
            <a:r>
              <a:rPr sz="2000" spc="-185" dirty="0">
                <a:solidFill>
                  <a:srgbClr val="333333"/>
                </a:solidFill>
                <a:latin typeface="Lucida Sans"/>
                <a:cs typeface="Lucida Sans"/>
              </a:rPr>
              <a:t> </a:t>
            </a:r>
            <a:r>
              <a:rPr sz="2000" spc="-135" dirty="0">
                <a:solidFill>
                  <a:srgbClr val="333333"/>
                </a:solidFill>
                <a:latin typeface="Lucida Sans"/>
                <a:cs typeface="Lucida Sans"/>
              </a:rPr>
              <a:t>problems.</a:t>
            </a:r>
            <a:endParaRPr sz="2000">
              <a:latin typeface="Lucida Sans"/>
              <a:cs typeface="Lucida Sans"/>
            </a:endParaRPr>
          </a:p>
          <a:p>
            <a:pPr>
              <a:lnSpc>
                <a:spcPct val="100000"/>
              </a:lnSpc>
              <a:buClr>
                <a:srgbClr val="54C7FC"/>
              </a:buClr>
              <a:buFont typeface="Arial"/>
              <a:buChar char="•"/>
            </a:pPr>
            <a:endParaRPr sz="2300">
              <a:latin typeface="Times New Roman"/>
              <a:cs typeface="Times New Roman"/>
            </a:endParaRPr>
          </a:p>
          <a:p>
            <a:pPr marL="190500" marR="5080" indent="-177800">
              <a:lnSpc>
                <a:spcPct val="120800"/>
              </a:lnSpc>
              <a:spcBef>
                <a:spcPts val="1755"/>
              </a:spcBef>
              <a:buClr>
                <a:srgbClr val="54C7FC"/>
              </a:buClr>
              <a:buFont typeface="Arial"/>
              <a:buChar char="•"/>
              <a:tabLst>
                <a:tab pos="190500" algn="l"/>
              </a:tabLst>
            </a:pPr>
            <a:r>
              <a:rPr sz="2000" spc="-95" dirty="0">
                <a:solidFill>
                  <a:srgbClr val="333333"/>
                </a:solidFill>
                <a:latin typeface="Lucida Sans"/>
                <a:cs typeface="Lucida Sans"/>
              </a:rPr>
              <a:t>If </a:t>
            </a:r>
            <a:r>
              <a:rPr sz="2000" spc="-114" dirty="0">
                <a:solidFill>
                  <a:srgbClr val="333333"/>
                </a:solidFill>
                <a:latin typeface="Lucida Sans"/>
                <a:cs typeface="Lucida Sans"/>
              </a:rPr>
              <a:t>you </a:t>
            </a:r>
            <a:r>
              <a:rPr sz="2000" spc="-180" dirty="0">
                <a:solidFill>
                  <a:srgbClr val="333333"/>
                </a:solidFill>
                <a:latin typeface="Lucida Sans"/>
                <a:cs typeface="Lucida Sans"/>
              </a:rPr>
              <a:t>don’t </a:t>
            </a:r>
            <a:r>
              <a:rPr sz="2000" spc="-150" dirty="0">
                <a:solidFill>
                  <a:srgbClr val="333333"/>
                </a:solidFill>
                <a:latin typeface="Lucida Sans"/>
                <a:cs typeface="Lucida Sans"/>
              </a:rPr>
              <a:t>do it </a:t>
            </a:r>
            <a:r>
              <a:rPr sz="2000" spc="-145" dirty="0">
                <a:solidFill>
                  <a:srgbClr val="333333"/>
                </a:solidFill>
                <a:latin typeface="Lucida Sans"/>
                <a:cs typeface="Lucida Sans"/>
              </a:rPr>
              <a:t>right </a:t>
            </a:r>
            <a:r>
              <a:rPr sz="2000" spc="-140" dirty="0">
                <a:solidFill>
                  <a:srgbClr val="333333"/>
                </a:solidFill>
                <a:latin typeface="Lucida Sans"/>
                <a:cs typeface="Lucida Sans"/>
              </a:rPr>
              <a:t>then </a:t>
            </a:r>
            <a:r>
              <a:rPr sz="2000" spc="-114" dirty="0">
                <a:solidFill>
                  <a:srgbClr val="333333"/>
                </a:solidFill>
                <a:latin typeface="Lucida Sans"/>
                <a:cs typeface="Lucida Sans"/>
              </a:rPr>
              <a:t>you </a:t>
            </a:r>
            <a:r>
              <a:rPr sz="2000" spc="-85" dirty="0">
                <a:solidFill>
                  <a:srgbClr val="333333"/>
                </a:solidFill>
                <a:latin typeface="Lucida Sans"/>
                <a:cs typeface="Lucida Sans"/>
              </a:rPr>
              <a:t>are</a:t>
            </a:r>
            <a:r>
              <a:rPr sz="2000" spc="-409" dirty="0">
                <a:solidFill>
                  <a:srgbClr val="333333"/>
                </a:solidFill>
                <a:latin typeface="Lucida Sans"/>
                <a:cs typeface="Lucida Sans"/>
              </a:rPr>
              <a:t> </a:t>
            </a:r>
            <a:r>
              <a:rPr sz="2000" spc="-105" dirty="0">
                <a:solidFill>
                  <a:srgbClr val="333333"/>
                </a:solidFill>
                <a:latin typeface="Lucida Sans"/>
                <a:cs typeface="Lucida Sans"/>
              </a:rPr>
              <a:t>wasting  </a:t>
            </a:r>
            <a:r>
              <a:rPr sz="2000" spc="-130" dirty="0">
                <a:solidFill>
                  <a:srgbClr val="333333"/>
                </a:solidFill>
                <a:latin typeface="Lucida Sans"/>
                <a:cs typeface="Lucida Sans"/>
              </a:rPr>
              <a:t>time</a:t>
            </a:r>
            <a:r>
              <a:rPr sz="2000" spc="-140" dirty="0">
                <a:solidFill>
                  <a:srgbClr val="333333"/>
                </a:solidFill>
                <a:latin typeface="Lucida Sans"/>
                <a:cs typeface="Lucida Sans"/>
              </a:rPr>
              <a:t> </a:t>
            </a:r>
            <a:r>
              <a:rPr sz="2000" spc="-110" dirty="0">
                <a:solidFill>
                  <a:srgbClr val="333333"/>
                </a:solidFill>
                <a:latin typeface="Lucida Sans"/>
                <a:cs typeface="Lucida Sans"/>
              </a:rPr>
              <a:t>and</a:t>
            </a:r>
            <a:r>
              <a:rPr sz="2000" spc="-125" dirty="0">
                <a:solidFill>
                  <a:srgbClr val="333333"/>
                </a:solidFill>
                <a:latin typeface="Lucida Sans"/>
                <a:cs typeface="Lucida Sans"/>
              </a:rPr>
              <a:t> </a:t>
            </a:r>
            <a:r>
              <a:rPr sz="2000" spc="-114" dirty="0">
                <a:solidFill>
                  <a:srgbClr val="333333"/>
                </a:solidFill>
                <a:latin typeface="Lucida Sans"/>
                <a:cs typeface="Lucida Sans"/>
              </a:rPr>
              <a:t>you</a:t>
            </a:r>
            <a:r>
              <a:rPr sz="2000" spc="-225" dirty="0">
                <a:solidFill>
                  <a:srgbClr val="333333"/>
                </a:solidFill>
                <a:latin typeface="Lucida Sans"/>
                <a:cs typeface="Lucida Sans"/>
              </a:rPr>
              <a:t> </a:t>
            </a:r>
            <a:r>
              <a:rPr sz="2000" spc="-60" dirty="0">
                <a:solidFill>
                  <a:srgbClr val="333333"/>
                </a:solidFill>
                <a:latin typeface="Lucida Sans"/>
                <a:cs typeface="Lucida Sans"/>
              </a:rPr>
              <a:t>may</a:t>
            </a:r>
            <a:r>
              <a:rPr sz="2000" spc="-285" dirty="0">
                <a:solidFill>
                  <a:srgbClr val="333333"/>
                </a:solidFill>
                <a:latin typeface="Lucida Sans"/>
                <a:cs typeface="Lucida Sans"/>
              </a:rPr>
              <a:t> </a:t>
            </a:r>
            <a:r>
              <a:rPr sz="2000" spc="-140" dirty="0">
                <a:solidFill>
                  <a:srgbClr val="333333"/>
                </a:solidFill>
                <a:latin typeface="Lucida Sans"/>
                <a:cs typeface="Lucida Sans"/>
              </a:rPr>
              <a:t>be </a:t>
            </a:r>
            <a:r>
              <a:rPr sz="2000" spc="-120" dirty="0">
                <a:solidFill>
                  <a:srgbClr val="333333"/>
                </a:solidFill>
                <a:latin typeface="Lucida Sans"/>
                <a:cs typeface="Lucida Sans"/>
              </a:rPr>
              <a:t>harming</a:t>
            </a:r>
            <a:r>
              <a:rPr sz="2000" spc="-225" dirty="0">
                <a:solidFill>
                  <a:srgbClr val="333333"/>
                </a:solidFill>
                <a:latin typeface="Lucida Sans"/>
                <a:cs typeface="Lucida Sans"/>
              </a:rPr>
              <a:t> </a:t>
            </a:r>
            <a:r>
              <a:rPr sz="2000" spc="-125" dirty="0">
                <a:solidFill>
                  <a:srgbClr val="333333"/>
                </a:solidFill>
                <a:latin typeface="Lucida Sans"/>
                <a:cs typeface="Lucida Sans"/>
              </a:rPr>
              <a:t>your</a:t>
            </a:r>
            <a:r>
              <a:rPr sz="2000" spc="-200" dirty="0">
                <a:solidFill>
                  <a:srgbClr val="333333"/>
                </a:solidFill>
                <a:latin typeface="Lucida Sans"/>
                <a:cs typeface="Lucida Sans"/>
              </a:rPr>
              <a:t> </a:t>
            </a:r>
            <a:r>
              <a:rPr sz="2000" spc="-125" dirty="0">
                <a:solidFill>
                  <a:srgbClr val="333333"/>
                </a:solidFill>
                <a:latin typeface="Lucida Sans"/>
                <a:cs typeface="Lucida Sans"/>
              </a:rPr>
              <a:t>brand</a:t>
            </a:r>
            <a:endParaRPr sz="2000">
              <a:latin typeface="Lucida Sans"/>
              <a:cs typeface="Lucida Sans"/>
            </a:endParaRPr>
          </a:p>
        </p:txBody>
      </p:sp>
      <p:sp>
        <p:nvSpPr>
          <p:cNvPr id="11" name="object 11"/>
          <p:cNvSpPr txBox="1">
            <a:spLocks noGrp="1"/>
          </p:cNvSpPr>
          <p:nvPr>
            <p:ph type="title"/>
          </p:nvPr>
        </p:nvSpPr>
        <p:spPr>
          <a:xfrm>
            <a:off x="1506716" y="283356"/>
            <a:ext cx="3451225" cy="756920"/>
          </a:xfrm>
          <a:prstGeom prst="rect">
            <a:avLst/>
          </a:prstGeom>
        </p:spPr>
        <p:txBody>
          <a:bodyPr vert="horz" wrap="square" lIns="0" tIns="12700" rIns="0" bIns="0" rtlCol="0">
            <a:spAutoFit/>
          </a:bodyPr>
          <a:lstStyle/>
          <a:p>
            <a:pPr marL="12700">
              <a:lnSpc>
                <a:spcPct val="100000"/>
              </a:lnSpc>
              <a:spcBef>
                <a:spcPts val="100"/>
              </a:spcBef>
            </a:pPr>
            <a:r>
              <a:rPr spc="265" dirty="0">
                <a:latin typeface="Gill Sans MT"/>
                <a:cs typeface="Gill Sans MT"/>
              </a:rPr>
              <a:t>Social</a:t>
            </a:r>
            <a:r>
              <a:rPr spc="-235" dirty="0">
                <a:latin typeface="Gill Sans MT"/>
                <a:cs typeface="Gill Sans MT"/>
              </a:rPr>
              <a:t> </a:t>
            </a:r>
            <a:r>
              <a:rPr spc="280" dirty="0">
                <a:latin typeface="Gill Sans MT"/>
                <a:cs typeface="Gill Sans MT"/>
              </a:rPr>
              <a:t>Media</a:t>
            </a:r>
          </a:p>
        </p:txBody>
      </p:sp>
      <p:sp>
        <p:nvSpPr>
          <p:cNvPr id="12" name="object 12"/>
          <p:cNvSpPr/>
          <p:nvPr/>
        </p:nvSpPr>
        <p:spPr>
          <a:xfrm>
            <a:off x="247650" y="184150"/>
            <a:ext cx="1016000" cy="1028700"/>
          </a:xfrm>
          <a:custGeom>
            <a:avLst/>
            <a:gdLst/>
            <a:ahLst/>
            <a:cxnLst/>
            <a:rect l="l" t="t" r="r" b="b"/>
            <a:pathLst>
              <a:path w="1016000" h="1028700">
                <a:moveTo>
                  <a:pt x="0" y="514350"/>
                </a:moveTo>
                <a:lnTo>
                  <a:pt x="2325" y="464814"/>
                </a:lnTo>
                <a:lnTo>
                  <a:pt x="9160" y="416611"/>
                </a:lnTo>
                <a:lnTo>
                  <a:pt x="20290" y="369956"/>
                </a:lnTo>
                <a:lnTo>
                  <a:pt x="35504" y="325064"/>
                </a:lnTo>
                <a:lnTo>
                  <a:pt x="54588" y="282150"/>
                </a:lnTo>
                <a:lnTo>
                  <a:pt x="77330" y="241431"/>
                </a:lnTo>
                <a:lnTo>
                  <a:pt x="103517" y="203122"/>
                </a:lnTo>
                <a:lnTo>
                  <a:pt x="132935" y="167439"/>
                </a:lnTo>
                <a:lnTo>
                  <a:pt x="165372" y="134597"/>
                </a:lnTo>
                <a:lnTo>
                  <a:pt x="200615" y="104811"/>
                </a:lnTo>
                <a:lnTo>
                  <a:pt x="238451" y="78297"/>
                </a:lnTo>
                <a:lnTo>
                  <a:pt x="278667" y="55271"/>
                </a:lnTo>
                <a:lnTo>
                  <a:pt x="321050" y="35948"/>
                </a:lnTo>
                <a:lnTo>
                  <a:pt x="365388" y="20544"/>
                </a:lnTo>
                <a:lnTo>
                  <a:pt x="411468" y="9274"/>
                </a:lnTo>
                <a:lnTo>
                  <a:pt x="459076" y="2354"/>
                </a:lnTo>
                <a:lnTo>
                  <a:pt x="508000" y="0"/>
                </a:lnTo>
                <a:lnTo>
                  <a:pt x="556923" y="2354"/>
                </a:lnTo>
                <a:lnTo>
                  <a:pt x="604531" y="9274"/>
                </a:lnTo>
                <a:lnTo>
                  <a:pt x="650611" y="20544"/>
                </a:lnTo>
                <a:lnTo>
                  <a:pt x="694949" y="35948"/>
                </a:lnTo>
                <a:lnTo>
                  <a:pt x="737332" y="55271"/>
                </a:lnTo>
                <a:lnTo>
                  <a:pt x="777548" y="78297"/>
                </a:lnTo>
                <a:lnTo>
                  <a:pt x="815384" y="104811"/>
                </a:lnTo>
                <a:lnTo>
                  <a:pt x="850627" y="134597"/>
                </a:lnTo>
                <a:lnTo>
                  <a:pt x="883064" y="167439"/>
                </a:lnTo>
                <a:lnTo>
                  <a:pt x="912482" y="203122"/>
                </a:lnTo>
                <a:lnTo>
                  <a:pt x="938669" y="241431"/>
                </a:lnTo>
                <a:lnTo>
                  <a:pt x="961411" y="282150"/>
                </a:lnTo>
                <a:lnTo>
                  <a:pt x="980495" y="325064"/>
                </a:lnTo>
                <a:lnTo>
                  <a:pt x="995709" y="369956"/>
                </a:lnTo>
                <a:lnTo>
                  <a:pt x="1006840" y="416611"/>
                </a:lnTo>
                <a:lnTo>
                  <a:pt x="1013674" y="464814"/>
                </a:lnTo>
                <a:lnTo>
                  <a:pt x="1016000" y="514350"/>
                </a:lnTo>
                <a:lnTo>
                  <a:pt x="1013674" y="563885"/>
                </a:lnTo>
                <a:lnTo>
                  <a:pt x="1006840" y="612088"/>
                </a:lnTo>
                <a:lnTo>
                  <a:pt x="995709" y="658743"/>
                </a:lnTo>
                <a:lnTo>
                  <a:pt x="980495" y="703635"/>
                </a:lnTo>
                <a:lnTo>
                  <a:pt x="961411" y="746549"/>
                </a:lnTo>
                <a:lnTo>
                  <a:pt x="938669" y="787268"/>
                </a:lnTo>
                <a:lnTo>
                  <a:pt x="912482" y="825577"/>
                </a:lnTo>
                <a:lnTo>
                  <a:pt x="883064" y="861260"/>
                </a:lnTo>
                <a:lnTo>
                  <a:pt x="850627" y="894102"/>
                </a:lnTo>
                <a:lnTo>
                  <a:pt x="815384" y="923888"/>
                </a:lnTo>
                <a:lnTo>
                  <a:pt x="777548" y="950402"/>
                </a:lnTo>
                <a:lnTo>
                  <a:pt x="737332" y="973428"/>
                </a:lnTo>
                <a:lnTo>
                  <a:pt x="694949" y="992751"/>
                </a:lnTo>
                <a:lnTo>
                  <a:pt x="650611" y="1008155"/>
                </a:lnTo>
                <a:lnTo>
                  <a:pt x="604531" y="1019425"/>
                </a:lnTo>
                <a:lnTo>
                  <a:pt x="556923" y="1026345"/>
                </a:lnTo>
                <a:lnTo>
                  <a:pt x="508000" y="1028700"/>
                </a:lnTo>
                <a:lnTo>
                  <a:pt x="459076" y="1026345"/>
                </a:lnTo>
                <a:lnTo>
                  <a:pt x="411468" y="1019425"/>
                </a:lnTo>
                <a:lnTo>
                  <a:pt x="365388" y="1008155"/>
                </a:lnTo>
                <a:lnTo>
                  <a:pt x="321050" y="992751"/>
                </a:lnTo>
                <a:lnTo>
                  <a:pt x="278667" y="973428"/>
                </a:lnTo>
                <a:lnTo>
                  <a:pt x="238451" y="950402"/>
                </a:lnTo>
                <a:lnTo>
                  <a:pt x="200615" y="923888"/>
                </a:lnTo>
                <a:lnTo>
                  <a:pt x="165372" y="894102"/>
                </a:lnTo>
                <a:lnTo>
                  <a:pt x="132935" y="861260"/>
                </a:lnTo>
                <a:lnTo>
                  <a:pt x="103517" y="825577"/>
                </a:lnTo>
                <a:lnTo>
                  <a:pt x="77330" y="787268"/>
                </a:lnTo>
                <a:lnTo>
                  <a:pt x="54588" y="746549"/>
                </a:lnTo>
                <a:lnTo>
                  <a:pt x="35504" y="703635"/>
                </a:lnTo>
                <a:lnTo>
                  <a:pt x="20290" y="658743"/>
                </a:lnTo>
                <a:lnTo>
                  <a:pt x="9160" y="612088"/>
                </a:lnTo>
                <a:lnTo>
                  <a:pt x="2325" y="563885"/>
                </a:lnTo>
                <a:lnTo>
                  <a:pt x="0" y="514350"/>
                </a:lnTo>
                <a:close/>
              </a:path>
            </a:pathLst>
          </a:custGeom>
          <a:ln w="12700">
            <a:solidFill>
              <a:srgbClr val="54C7FC"/>
            </a:solidFill>
          </a:ln>
        </p:spPr>
        <p:txBody>
          <a:bodyPr wrap="square" lIns="0" tIns="0" rIns="0" bIns="0" rtlCol="0"/>
          <a:lstStyle/>
          <a:p>
            <a:endParaRPr/>
          </a:p>
        </p:txBody>
      </p:sp>
      <p:sp>
        <p:nvSpPr>
          <p:cNvPr id="13" name="object 13"/>
          <p:cNvSpPr txBox="1"/>
          <p:nvPr/>
        </p:nvSpPr>
        <p:spPr>
          <a:xfrm>
            <a:off x="554039" y="381000"/>
            <a:ext cx="533400" cy="635000"/>
          </a:xfrm>
          <a:prstGeom prst="rect">
            <a:avLst/>
          </a:prstGeom>
        </p:spPr>
        <p:txBody>
          <a:bodyPr vert="horz" wrap="square" lIns="0" tIns="12700" rIns="0" bIns="0" rtlCol="0">
            <a:spAutoFit/>
          </a:bodyPr>
          <a:lstStyle/>
          <a:p>
            <a:pPr marL="12700">
              <a:lnSpc>
                <a:spcPct val="100000"/>
              </a:lnSpc>
              <a:spcBef>
                <a:spcPts val="100"/>
              </a:spcBef>
            </a:pPr>
            <a:r>
              <a:rPr sz="4000" spc="1590" dirty="0">
                <a:solidFill>
                  <a:srgbClr val="54C7FC"/>
                </a:solidFill>
                <a:latin typeface="Courier New"/>
                <a:cs typeface="Courier New"/>
              </a:rPr>
              <a:t>S</a:t>
            </a:r>
            <a:endParaRPr sz="4000" dirty="0">
              <a:latin typeface="Courier New"/>
              <a:cs typeface="Courier New"/>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604000" y="3975100"/>
            <a:ext cx="635000" cy="635000"/>
          </a:xfrm>
          <a:custGeom>
            <a:avLst/>
            <a:gdLst/>
            <a:ahLst/>
            <a:cxnLst/>
            <a:rect l="l" t="t" r="r" b="b"/>
            <a:pathLst>
              <a:path w="635000" h="635000">
                <a:moveTo>
                  <a:pt x="317500" y="0"/>
                </a:moveTo>
                <a:lnTo>
                  <a:pt x="270439" y="3428"/>
                </a:lnTo>
                <a:lnTo>
                  <a:pt x="225570" y="13391"/>
                </a:lnTo>
                <a:lnTo>
                  <a:pt x="183375" y="29406"/>
                </a:lnTo>
                <a:lnTo>
                  <a:pt x="144337" y="50990"/>
                </a:lnTo>
                <a:lnTo>
                  <a:pt x="108939" y="77662"/>
                </a:lnTo>
                <a:lnTo>
                  <a:pt x="77662" y="108939"/>
                </a:lnTo>
                <a:lnTo>
                  <a:pt x="50990" y="144337"/>
                </a:lnTo>
                <a:lnTo>
                  <a:pt x="29406" y="183375"/>
                </a:lnTo>
                <a:lnTo>
                  <a:pt x="13391" y="225570"/>
                </a:lnTo>
                <a:lnTo>
                  <a:pt x="3428" y="270439"/>
                </a:lnTo>
                <a:lnTo>
                  <a:pt x="0" y="317500"/>
                </a:lnTo>
                <a:lnTo>
                  <a:pt x="3428" y="364560"/>
                </a:lnTo>
                <a:lnTo>
                  <a:pt x="13391" y="409429"/>
                </a:lnTo>
                <a:lnTo>
                  <a:pt x="29406" y="451624"/>
                </a:lnTo>
                <a:lnTo>
                  <a:pt x="50990" y="490662"/>
                </a:lnTo>
                <a:lnTo>
                  <a:pt x="77662" y="526060"/>
                </a:lnTo>
                <a:lnTo>
                  <a:pt x="108939" y="557337"/>
                </a:lnTo>
                <a:lnTo>
                  <a:pt x="144337" y="584009"/>
                </a:lnTo>
                <a:lnTo>
                  <a:pt x="183375" y="605593"/>
                </a:lnTo>
                <a:lnTo>
                  <a:pt x="225570" y="621608"/>
                </a:lnTo>
                <a:lnTo>
                  <a:pt x="270439" y="631571"/>
                </a:lnTo>
                <a:lnTo>
                  <a:pt x="317500" y="635000"/>
                </a:lnTo>
                <a:lnTo>
                  <a:pt x="364152" y="631571"/>
                </a:lnTo>
                <a:lnTo>
                  <a:pt x="408767" y="621608"/>
                </a:lnTo>
                <a:lnTo>
                  <a:pt x="450839" y="605593"/>
                </a:lnTo>
                <a:lnTo>
                  <a:pt x="489861" y="584009"/>
                </a:lnTo>
                <a:lnTo>
                  <a:pt x="525325" y="557337"/>
                </a:lnTo>
                <a:lnTo>
                  <a:pt x="556724" y="526060"/>
                </a:lnTo>
                <a:lnTo>
                  <a:pt x="583551" y="490662"/>
                </a:lnTo>
                <a:lnTo>
                  <a:pt x="584000" y="489856"/>
                </a:lnTo>
                <a:lnTo>
                  <a:pt x="177800" y="489856"/>
                </a:lnTo>
                <a:lnTo>
                  <a:pt x="172356" y="484414"/>
                </a:lnTo>
                <a:lnTo>
                  <a:pt x="172356" y="478971"/>
                </a:lnTo>
                <a:lnTo>
                  <a:pt x="141797" y="471572"/>
                </a:lnTo>
                <a:lnTo>
                  <a:pt x="117021" y="453798"/>
                </a:lnTo>
                <a:lnTo>
                  <a:pt x="100409" y="428199"/>
                </a:lnTo>
                <a:lnTo>
                  <a:pt x="94343" y="397328"/>
                </a:lnTo>
                <a:lnTo>
                  <a:pt x="96667" y="377683"/>
                </a:lnTo>
                <a:lnTo>
                  <a:pt x="103414" y="359909"/>
                </a:lnTo>
                <a:lnTo>
                  <a:pt x="114243" y="344516"/>
                </a:lnTo>
                <a:lnTo>
                  <a:pt x="128814" y="332014"/>
                </a:lnTo>
                <a:lnTo>
                  <a:pt x="135609" y="282264"/>
                </a:lnTo>
                <a:lnTo>
                  <a:pt x="154752" y="237604"/>
                </a:lnTo>
                <a:lnTo>
                  <a:pt x="184376" y="199798"/>
                </a:lnTo>
                <a:lnTo>
                  <a:pt x="222619" y="170610"/>
                </a:lnTo>
                <a:lnTo>
                  <a:pt x="267615" y="151803"/>
                </a:lnTo>
                <a:lnTo>
                  <a:pt x="317500" y="145143"/>
                </a:lnTo>
                <a:lnTo>
                  <a:pt x="584000" y="145143"/>
                </a:lnTo>
                <a:lnTo>
                  <a:pt x="583551" y="144337"/>
                </a:lnTo>
                <a:lnTo>
                  <a:pt x="556724" y="108939"/>
                </a:lnTo>
                <a:lnTo>
                  <a:pt x="525325" y="77662"/>
                </a:lnTo>
                <a:lnTo>
                  <a:pt x="489861" y="50990"/>
                </a:lnTo>
                <a:lnTo>
                  <a:pt x="450839" y="29406"/>
                </a:lnTo>
                <a:lnTo>
                  <a:pt x="408767" y="13391"/>
                </a:lnTo>
                <a:lnTo>
                  <a:pt x="364152" y="3428"/>
                </a:lnTo>
                <a:lnTo>
                  <a:pt x="317500" y="0"/>
                </a:lnTo>
                <a:close/>
              </a:path>
              <a:path w="635000" h="635000">
                <a:moveTo>
                  <a:pt x="410028" y="306614"/>
                </a:moveTo>
                <a:lnTo>
                  <a:pt x="223156" y="306614"/>
                </a:lnTo>
                <a:lnTo>
                  <a:pt x="228600" y="310243"/>
                </a:lnTo>
                <a:lnTo>
                  <a:pt x="228600" y="484414"/>
                </a:lnTo>
                <a:lnTo>
                  <a:pt x="223156" y="489856"/>
                </a:lnTo>
                <a:lnTo>
                  <a:pt x="410028" y="489856"/>
                </a:lnTo>
                <a:lnTo>
                  <a:pt x="404585" y="484414"/>
                </a:lnTo>
                <a:lnTo>
                  <a:pt x="404585" y="310243"/>
                </a:lnTo>
                <a:lnTo>
                  <a:pt x="410028" y="306614"/>
                </a:lnTo>
                <a:close/>
              </a:path>
              <a:path w="635000" h="635000">
                <a:moveTo>
                  <a:pt x="584000" y="145143"/>
                </a:moveTo>
                <a:lnTo>
                  <a:pt x="317500" y="145143"/>
                </a:lnTo>
                <a:lnTo>
                  <a:pt x="367258" y="151803"/>
                </a:lnTo>
                <a:lnTo>
                  <a:pt x="411977" y="170610"/>
                </a:lnTo>
                <a:lnTo>
                  <a:pt x="449943" y="199798"/>
                </a:lnTo>
                <a:lnTo>
                  <a:pt x="479441" y="237604"/>
                </a:lnTo>
                <a:lnTo>
                  <a:pt x="498760" y="282264"/>
                </a:lnTo>
                <a:lnTo>
                  <a:pt x="506185" y="332014"/>
                </a:lnTo>
                <a:lnTo>
                  <a:pt x="519991" y="344516"/>
                </a:lnTo>
                <a:lnTo>
                  <a:pt x="530905" y="359909"/>
                </a:lnTo>
                <a:lnTo>
                  <a:pt x="538077" y="377683"/>
                </a:lnTo>
                <a:lnTo>
                  <a:pt x="540656" y="397328"/>
                </a:lnTo>
                <a:lnTo>
                  <a:pt x="538020" y="418305"/>
                </a:lnTo>
                <a:lnTo>
                  <a:pt x="530451" y="437242"/>
                </a:lnTo>
                <a:lnTo>
                  <a:pt x="518460" y="453457"/>
                </a:lnTo>
                <a:lnTo>
                  <a:pt x="502556" y="466271"/>
                </a:lnTo>
                <a:lnTo>
                  <a:pt x="486228" y="473528"/>
                </a:lnTo>
                <a:lnTo>
                  <a:pt x="478971" y="477156"/>
                </a:lnTo>
                <a:lnTo>
                  <a:pt x="471714" y="478971"/>
                </a:lnTo>
                <a:lnTo>
                  <a:pt x="462643" y="478971"/>
                </a:lnTo>
                <a:lnTo>
                  <a:pt x="462643" y="484414"/>
                </a:lnTo>
                <a:lnTo>
                  <a:pt x="457200" y="489856"/>
                </a:lnTo>
                <a:lnTo>
                  <a:pt x="584000" y="489856"/>
                </a:lnTo>
                <a:lnTo>
                  <a:pt x="605299" y="451624"/>
                </a:lnTo>
                <a:lnTo>
                  <a:pt x="621461" y="409429"/>
                </a:lnTo>
                <a:lnTo>
                  <a:pt x="631530" y="364560"/>
                </a:lnTo>
                <a:lnTo>
                  <a:pt x="635000" y="317500"/>
                </a:lnTo>
                <a:lnTo>
                  <a:pt x="631530" y="270439"/>
                </a:lnTo>
                <a:lnTo>
                  <a:pt x="621461" y="225570"/>
                </a:lnTo>
                <a:lnTo>
                  <a:pt x="605299" y="183375"/>
                </a:lnTo>
                <a:lnTo>
                  <a:pt x="584000" y="145143"/>
                </a:lnTo>
                <a:close/>
              </a:path>
              <a:path w="635000" h="635000">
                <a:moveTo>
                  <a:pt x="317500" y="174171"/>
                </a:moveTo>
                <a:lnTo>
                  <a:pt x="269733" y="181428"/>
                </a:lnTo>
                <a:lnTo>
                  <a:pt x="227976" y="201748"/>
                </a:lnTo>
                <a:lnTo>
                  <a:pt x="194317" y="232954"/>
                </a:lnTo>
                <a:lnTo>
                  <a:pt x="170847" y="272868"/>
                </a:lnTo>
                <a:lnTo>
                  <a:pt x="159656" y="319314"/>
                </a:lnTo>
                <a:lnTo>
                  <a:pt x="163285" y="317500"/>
                </a:lnTo>
                <a:lnTo>
                  <a:pt x="172356" y="317500"/>
                </a:lnTo>
                <a:lnTo>
                  <a:pt x="172356" y="310243"/>
                </a:lnTo>
                <a:lnTo>
                  <a:pt x="177800" y="306614"/>
                </a:lnTo>
                <a:lnTo>
                  <a:pt x="472235" y="306614"/>
                </a:lnTo>
                <a:lnTo>
                  <a:pt x="463978" y="272868"/>
                </a:lnTo>
                <a:lnTo>
                  <a:pt x="440160" y="232954"/>
                </a:lnTo>
                <a:lnTo>
                  <a:pt x="406240" y="201748"/>
                </a:lnTo>
                <a:lnTo>
                  <a:pt x="364569" y="181428"/>
                </a:lnTo>
                <a:lnTo>
                  <a:pt x="317500" y="174171"/>
                </a:lnTo>
                <a:close/>
              </a:path>
              <a:path w="635000" h="635000">
                <a:moveTo>
                  <a:pt x="472235" y="306614"/>
                </a:moveTo>
                <a:lnTo>
                  <a:pt x="457200" y="306614"/>
                </a:lnTo>
                <a:lnTo>
                  <a:pt x="462643" y="310243"/>
                </a:lnTo>
                <a:lnTo>
                  <a:pt x="462643" y="317500"/>
                </a:lnTo>
                <a:lnTo>
                  <a:pt x="469900" y="317500"/>
                </a:lnTo>
                <a:lnTo>
                  <a:pt x="475343" y="319314"/>
                </a:lnTo>
                <a:lnTo>
                  <a:pt x="472235" y="306614"/>
                </a:lnTo>
                <a:close/>
              </a:path>
            </a:pathLst>
          </a:custGeom>
          <a:solidFill>
            <a:srgbClr val="BFBFBF"/>
          </a:solidFill>
        </p:spPr>
        <p:txBody>
          <a:bodyPr wrap="square" lIns="0" tIns="0" rIns="0" bIns="0" rtlCol="0"/>
          <a:lstStyle/>
          <a:p>
            <a:endParaRPr/>
          </a:p>
        </p:txBody>
      </p:sp>
      <p:sp>
        <p:nvSpPr>
          <p:cNvPr id="3" name="object 3"/>
          <p:cNvSpPr/>
          <p:nvPr/>
        </p:nvSpPr>
        <p:spPr>
          <a:xfrm>
            <a:off x="6604000" y="5518150"/>
            <a:ext cx="38100" cy="0"/>
          </a:xfrm>
          <a:custGeom>
            <a:avLst/>
            <a:gdLst/>
            <a:ahLst/>
            <a:cxnLst/>
            <a:rect l="l" t="t" r="r" b="b"/>
            <a:pathLst>
              <a:path w="38100">
                <a:moveTo>
                  <a:pt x="0" y="0"/>
                </a:moveTo>
                <a:lnTo>
                  <a:pt x="38100" y="0"/>
                </a:lnTo>
              </a:path>
            </a:pathLst>
          </a:custGeom>
          <a:ln w="12700">
            <a:solidFill>
              <a:srgbClr val="BFBFBF"/>
            </a:solidFill>
          </a:ln>
        </p:spPr>
        <p:txBody>
          <a:bodyPr wrap="square" lIns="0" tIns="0" rIns="0" bIns="0" rtlCol="0"/>
          <a:lstStyle/>
          <a:p>
            <a:endParaRPr/>
          </a:p>
        </p:txBody>
      </p:sp>
      <p:sp>
        <p:nvSpPr>
          <p:cNvPr id="4" name="object 4"/>
          <p:cNvSpPr/>
          <p:nvPr/>
        </p:nvSpPr>
        <p:spPr>
          <a:xfrm>
            <a:off x="6642100" y="5588000"/>
            <a:ext cx="50800" cy="50800"/>
          </a:xfrm>
          <a:custGeom>
            <a:avLst/>
            <a:gdLst/>
            <a:ahLst/>
            <a:cxnLst/>
            <a:rect l="l" t="t" r="r" b="b"/>
            <a:pathLst>
              <a:path w="50800" h="50800">
                <a:moveTo>
                  <a:pt x="35982" y="0"/>
                </a:moveTo>
                <a:lnTo>
                  <a:pt x="0" y="34925"/>
                </a:lnTo>
                <a:lnTo>
                  <a:pt x="14817" y="50800"/>
                </a:lnTo>
                <a:lnTo>
                  <a:pt x="50800" y="15875"/>
                </a:lnTo>
                <a:lnTo>
                  <a:pt x="35982" y="0"/>
                </a:lnTo>
                <a:close/>
              </a:path>
            </a:pathLst>
          </a:custGeom>
          <a:solidFill>
            <a:srgbClr val="BFBFBF"/>
          </a:solidFill>
        </p:spPr>
        <p:txBody>
          <a:bodyPr wrap="square" lIns="0" tIns="0" rIns="0" bIns="0" rtlCol="0"/>
          <a:lstStyle/>
          <a:p>
            <a:endParaRPr/>
          </a:p>
        </p:txBody>
      </p:sp>
      <p:sp>
        <p:nvSpPr>
          <p:cNvPr id="5" name="object 5"/>
          <p:cNvSpPr/>
          <p:nvPr/>
        </p:nvSpPr>
        <p:spPr>
          <a:xfrm>
            <a:off x="6642100" y="5397500"/>
            <a:ext cx="50800" cy="50800"/>
          </a:xfrm>
          <a:custGeom>
            <a:avLst/>
            <a:gdLst/>
            <a:ahLst/>
            <a:cxnLst/>
            <a:rect l="l" t="t" r="r" b="b"/>
            <a:pathLst>
              <a:path w="50800" h="50800">
                <a:moveTo>
                  <a:pt x="14817" y="0"/>
                </a:moveTo>
                <a:lnTo>
                  <a:pt x="0" y="14514"/>
                </a:lnTo>
                <a:lnTo>
                  <a:pt x="35982" y="50800"/>
                </a:lnTo>
                <a:lnTo>
                  <a:pt x="50800" y="35248"/>
                </a:lnTo>
                <a:lnTo>
                  <a:pt x="14817" y="0"/>
                </a:lnTo>
                <a:close/>
              </a:path>
            </a:pathLst>
          </a:custGeom>
          <a:solidFill>
            <a:srgbClr val="BFBFBF"/>
          </a:solidFill>
        </p:spPr>
        <p:txBody>
          <a:bodyPr wrap="square" lIns="0" tIns="0" rIns="0" bIns="0" rtlCol="0"/>
          <a:lstStyle/>
          <a:p>
            <a:endParaRPr/>
          </a:p>
        </p:txBody>
      </p:sp>
      <p:sp>
        <p:nvSpPr>
          <p:cNvPr id="6" name="object 6"/>
          <p:cNvSpPr/>
          <p:nvPr/>
        </p:nvSpPr>
        <p:spPr>
          <a:xfrm>
            <a:off x="6756400" y="5384800"/>
            <a:ext cx="12700" cy="0"/>
          </a:xfrm>
          <a:custGeom>
            <a:avLst/>
            <a:gdLst/>
            <a:ahLst/>
            <a:cxnLst/>
            <a:rect l="l" t="t" r="r" b="b"/>
            <a:pathLst>
              <a:path w="12700">
                <a:moveTo>
                  <a:pt x="0" y="0"/>
                </a:moveTo>
                <a:lnTo>
                  <a:pt x="12700" y="0"/>
                </a:lnTo>
              </a:path>
            </a:pathLst>
          </a:custGeom>
          <a:ln w="50800">
            <a:solidFill>
              <a:srgbClr val="BFBFBF"/>
            </a:solidFill>
          </a:ln>
        </p:spPr>
        <p:txBody>
          <a:bodyPr wrap="square" lIns="0" tIns="0" rIns="0" bIns="0" rtlCol="0"/>
          <a:lstStyle/>
          <a:p>
            <a:endParaRPr/>
          </a:p>
        </p:txBody>
      </p:sp>
      <p:sp>
        <p:nvSpPr>
          <p:cNvPr id="7" name="object 7"/>
          <p:cNvSpPr/>
          <p:nvPr/>
        </p:nvSpPr>
        <p:spPr>
          <a:xfrm>
            <a:off x="6832600" y="5397500"/>
            <a:ext cx="50800" cy="50800"/>
          </a:xfrm>
          <a:custGeom>
            <a:avLst/>
            <a:gdLst/>
            <a:ahLst/>
            <a:cxnLst/>
            <a:rect l="l" t="t" r="r" b="b"/>
            <a:pathLst>
              <a:path w="50800" h="50800">
                <a:moveTo>
                  <a:pt x="35667" y="0"/>
                </a:moveTo>
                <a:lnTo>
                  <a:pt x="0" y="35248"/>
                </a:lnTo>
                <a:lnTo>
                  <a:pt x="16212" y="50800"/>
                </a:lnTo>
                <a:lnTo>
                  <a:pt x="50800" y="14514"/>
                </a:lnTo>
                <a:lnTo>
                  <a:pt x="35667" y="0"/>
                </a:lnTo>
                <a:close/>
              </a:path>
            </a:pathLst>
          </a:custGeom>
          <a:solidFill>
            <a:srgbClr val="BFBFBF"/>
          </a:solidFill>
        </p:spPr>
        <p:txBody>
          <a:bodyPr wrap="square" lIns="0" tIns="0" rIns="0" bIns="0" rtlCol="0"/>
          <a:lstStyle/>
          <a:p>
            <a:endParaRPr/>
          </a:p>
        </p:txBody>
      </p:sp>
      <p:sp>
        <p:nvSpPr>
          <p:cNvPr id="8" name="object 8"/>
          <p:cNvSpPr/>
          <p:nvPr/>
        </p:nvSpPr>
        <p:spPr>
          <a:xfrm>
            <a:off x="6870700" y="5518150"/>
            <a:ext cx="50800" cy="0"/>
          </a:xfrm>
          <a:custGeom>
            <a:avLst/>
            <a:gdLst/>
            <a:ahLst/>
            <a:cxnLst/>
            <a:rect l="l" t="t" r="r" b="b"/>
            <a:pathLst>
              <a:path w="50800">
                <a:moveTo>
                  <a:pt x="0" y="0"/>
                </a:moveTo>
                <a:lnTo>
                  <a:pt x="50800" y="0"/>
                </a:lnTo>
              </a:path>
            </a:pathLst>
          </a:custGeom>
          <a:ln w="12700">
            <a:solidFill>
              <a:srgbClr val="BFBFBF"/>
            </a:solidFill>
          </a:ln>
        </p:spPr>
        <p:txBody>
          <a:bodyPr wrap="square" lIns="0" tIns="0" rIns="0" bIns="0" rtlCol="0"/>
          <a:lstStyle/>
          <a:p>
            <a:endParaRPr/>
          </a:p>
        </p:txBody>
      </p:sp>
      <p:sp>
        <p:nvSpPr>
          <p:cNvPr id="9" name="object 9"/>
          <p:cNvSpPr/>
          <p:nvPr/>
        </p:nvSpPr>
        <p:spPr>
          <a:xfrm>
            <a:off x="6832600" y="5588000"/>
            <a:ext cx="50800" cy="50800"/>
          </a:xfrm>
          <a:custGeom>
            <a:avLst/>
            <a:gdLst/>
            <a:ahLst/>
            <a:cxnLst/>
            <a:rect l="l" t="t" r="r" b="b"/>
            <a:pathLst>
              <a:path w="50800" h="50800">
                <a:moveTo>
                  <a:pt x="16212" y="0"/>
                </a:moveTo>
                <a:lnTo>
                  <a:pt x="0" y="15875"/>
                </a:lnTo>
                <a:lnTo>
                  <a:pt x="35667" y="50800"/>
                </a:lnTo>
                <a:lnTo>
                  <a:pt x="50800" y="34925"/>
                </a:lnTo>
                <a:lnTo>
                  <a:pt x="16212" y="0"/>
                </a:lnTo>
                <a:close/>
              </a:path>
            </a:pathLst>
          </a:custGeom>
          <a:solidFill>
            <a:srgbClr val="BFBFBF"/>
          </a:solidFill>
        </p:spPr>
        <p:txBody>
          <a:bodyPr wrap="square" lIns="0" tIns="0" rIns="0" bIns="0" rtlCol="0"/>
          <a:lstStyle/>
          <a:p>
            <a:endParaRPr/>
          </a:p>
        </p:txBody>
      </p:sp>
      <p:sp>
        <p:nvSpPr>
          <p:cNvPr id="10" name="object 10"/>
          <p:cNvSpPr/>
          <p:nvPr/>
        </p:nvSpPr>
        <p:spPr>
          <a:xfrm>
            <a:off x="6477000" y="5245100"/>
            <a:ext cx="558800" cy="558800"/>
          </a:xfrm>
          <a:custGeom>
            <a:avLst/>
            <a:gdLst/>
            <a:ahLst/>
            <a:cxnLst/>
            <a:rect l="l" t="t" r="r" b="b"/>
            <a:pathLst>
              <a:path w="558800" h="558800">
                <a:moveTo>
                  <a:pt x="280304" y="0"/>
                </a:moveTo>
                <a:lnTo>
                  <a:pt x="234663" y="3698"/>
                </a:lnTo>
                <a:lnTo>
                  <a:pt x="191431" y="14394"/>
                </a:lnTo>
                <a:lnTo>
                  <a:pt x="151172" y="31493"/>
                </a:lnTo>
                <a:lnTo>
                  <a:pt x="114451" y="54396"/>
                </a:lnTo>
                <a:lnTo>
                  <a:pt x="81831" y="82508"/>
                </a:lnTo>
                <a:lnTo>
                  <a:pt x="53876" y="115231"/>
                </a:lnTo>
                <a:lnTo>
                  <a:pt x="31151" y="151969"/>
                </a:lnTo>
                <a:lnTo>
                  <a:pt x="14221" y="192125"/>
                </a:lnTo>
                <a:lnTo>
                  <a:pt x="3649" y="235102"/>
                </a:lnTo>
                <a:lnTo>
                  <a:pt x="0" y="280304"/>
                </a:lnTo>
                <a:lnTo>
                  <a:pt x="3649" y="325454"/>
                </a:lnTo>
                <a:lnTo>
                  <a:pt x="14221" y="368294"/>
                </a:lnTo>
                <a:lnTo>
                  <a:pt x="31151" y="408247"/>
                </a:lnTo>
                <a:lnTo>
                  <a:pt x="53876" y="444739"/>
                </a:lnTo>
                <a:lnTo>
                  <a:pt x="81831" y="477195"/>
                </a:lnTo>
                <a:lnTo>
                  <a:pt x="114451" y="505039"/>
                </a:lnTo>
                <a:lnTo>
                  <a:pt x="151172" y="527697"/>
                </a:lnTo>
                <a:lnTo>
                  <a:pt x="191431" y="544593"/>
                </a:lnTo>
                <a:lnTo>
                  <a:pt x="234663" y="555152"/>
                </a:lnTo>
                <a:lnTo>
                  <a:pt x="280304" y="558800"/>
                </a:lnTo>
                <a:lnTo>
                  <a:pt x="325454" y="555152"/>
                </a:lnTo>
                <a:lnTo>
                  <a:pt x="368294" y="544593"/>
                </a:lnTo>
                <a:lnTo>
                  <a:pt x="408247" y="527697"/>
                </a:lnTo>
                <a:lnTo>
                  <a:pt x="444739" y="505039"/>
                </a:lnTo>
                <a:lnTo>
                  <a:pt x="477195" y="477195"/>
                </a:lnTo>
                <a:lnTo>
                  <a:pt x="494067" y="457528"/>
                </a:lnTo>
                <a:lnTo>
                  <a:pt x="280304" y="457528"/>
                </a:lnTo>
                <a:lnTo>
                  <a:pt x="232506" y="451182"/>
                </a:lnTo>
                <a:lnTo>
                  <a:pt x="189682" y="433282"/>
                </a:lnTo>
                <a:lnTo>
                  <a:pt x="153489" y="405536"/>
                </a:lnTo>
                <a:lnTo>
                  <a:pt x="125584" y="369653"/>
                </a:lnTo>
                <a:lnTo>
                  <a:pt x="107625" y="327339"/>
                </a:lnTo>
                <a:lnTo>
                  <a:pt x="101271" y="280304"/>
                </a:lnTo>
                <a:lnTo>
                  <a:pt x="107625" y="233268"/>
                </a:lnTo>
                <a:lnTo>
                  <a:pt x="125584" y="190955"/>
                </a:lnTo>
                <a:lnTo>
                  <a:pt x="153489" y="155071"/>
                </a:lnTo>
                <a:lnTo>
                  <a:pt x="189682" y="127325"/>
                </a:lnTo>
                <a:lnTo>
                  <a:pt x="232506" y="109425"/>
                </a:lnTo>
                <a:lnTo>
                  <a:pt x="280304" y="103079"/>
                </a:lnTo>
                <a:lnTo>
                  <a:pt x="494698" y="103079"/>
                </a:lnTo>
                <a:lnTo>
                  <a:pt x="477195" y="82508"/>
                </a:lnTo>
                <a:lnTo>
                  <a:pt x="444739" y="54396"/>
                </a:lnTo>
                <a:lnTo>
                  <a:pt x="408247" y="31493"/>
                </a:lnTo>
                <a:lnTo>
                  <a:pt x="368294" y="14394"/>
                </a:lnTo>
                <a:lnTo>
                  <a:pt x="325454" y="3698"/>
                </a:lnTo>
                <a:lnTo>
                  <a:pt x="280304" y="0"/>
                </a:lnTo>
                <a:close/>
              </a:path>
              <a:path w="558800" h="558800">
                <a:moveTo>
                  <a:pt x="494698" y="103079"/>
                </a:moveTo>
                <a:lnTo>
                  <a:pt x="280304" y="103079"/>
                </a:lnTo>
                <a:lnTo>
                  <a:pt x="327339" y="109425"/>
                </a:lnTo>
                <a:lnTo>
                  <a:pt x="369653" y="127325"/>
                </a:lnTo>
                <a:lnTo>
                  <a:pt x="405536" y="155071"/>
                </a:lnTo>
                <a:lnTo>
                  <a:pt x="433282" y="190955"/>
                </a:lnTo>
                <a:lnTo>
                  <a:pt x="451182" y="233268"/>
                </a:lnTo>
                <a:lnTo>
                  <a:pt x="457528" y="280304"/>
                </a:lnTo>
                <a:lnTo>
                  <a:pt x="451182" y="327339"/>
                </a:lnTo>
                <a:lnTo>
                  <a:pt x="433282" y="369653"/>
                </a:lnTo>
                <a:lnTo>
                  <a:pt x="405536" y="405536"/>
                </a:lnTo>
                <a:lnTo>
                  <a:pt x="369653" y="433282"/>
                </a:lnTo>
                <a:lnTo>
                  <a:pt x="327339" y="451182"/>
                </a:lnTo>
                <a:lnTo>
                  <a:pt x="280304" y="457528"/>
                </a:lnTo>
                <a:lnTo>
                  <a:pt x="494067" y="457528"/>
                </a:lnTo>
                <a:lnTo>
                  <a:pt x="527696" y="408247"/>
                </a:lnTo>
                <a:lnTo>
                  <a:pt x="544593" y="368294"/>
                </a:lnTo>
                <a:lnTo>
                  <a:pt x="555152" y="325454"/>
                </a:lnTo>
                <a:lnTo>
                  <a:pt x="558800" y="280304"/>
                </a:lnTo>
                <a:lnTo>
                  <a:pt x="555152" y="235102"/>
                </a:lnTo>
                <a:lnTo>
                  <a:pt x="544593" y="192125"/>
                </a:lnTo>
                <a:lnTo>
                  <a:pt x="527696" y="151969"/>
                </a:lnTo>
                <a:lnTo>
                  <a:pt x="505039" y="115231"/>
                </a:lnTo>
                <a:lnTo>
                  <a:pt x="494698" y="103079"/>
                </a:lnTo>
                <a:close/>
              </a:path>
            </a:pathLst>
          </a:custGeom>
          <a:solidFill>
            <a:srgbClr val="BFBFBF"/>
          </a:solidFill>
        </p:spPr>
        <p:txBody>
          <a:bodyPr wrap="square" lIns="0" tIns="0" rIns="0" bIns="0" rtlCol="0"/>
          <a:lstStyle/>
          <a:p>
            <a:endParaRPr/>
          </a:p>
        </p:txBody>
      </p:sp>
      <p:sp>
        <p:nvSpPr>
          <p:cNvPr id="11" name="object 11"/>
          <p:cNvSpPr/>
          <p:nvPr/>
        </p:nvSpPr>
        <p:spPr>
          <a:xfrm>
            <a:off x="6756400" y="5657850"/>
            <a:ext cx="12700" cy="0"/>
          </a:xfrm>
          <a:custGeom>
            <a:avLst/>
            <a:gdLst/>
            <a:ahLst/>
            <a:cxnLst/>
            <a:rect l="l" t="t" r="r" b="b"/>
            <a:pathLst>
              <a:path w="12700">
                <a:moveTo>
                  <a:pt x="0" y="0"/>
                </a:moveTo>
                <a:lnTo>
                  <a:pt x="12700" y="0"/>
                </a:lnTo>
              </a:path>
            </a:pathLst>
          </a:custGeom>
          <a:ln w="38100">
            <a:solidFill>
              <a:srgbClr val="BFBFBF"/>
            </a:solidFill>
          </a:ln>
        </p:spPr>
        <p:txBody>
          <a:bodyPr wrap="square" lIns="0" tIns="0" rIns="0" bIns="0" rtlCol="0"/>
          <a:lstStyle/>
          <a:p>
            <a:endParaRPr/>
          </a:p>
        </p:txBody>
      </p:sp>
      <p:sp>
        <p:nvSpPr>
          <p:cNvPr id="12" name="object 12"/>
          <p:cNvSpPr/>
          <p:nvPr/>
        </p:nvSpPr>
        <p:spPr>
          <a:xfrm>
            <a:off x="6718300" y="5448300"/>
            <a:ext cx="114300" cy="88900"/>
          </a:xfrm>
          <a:custGeom>
            <a:avLst/>
            <a:gdLst/>
            <a:ahLst/>
            <a:cxnLst/>
            <a:rect l="l" t="t" r="r" b="b"/>
            <a:pathLst>
              <a:path w="114300" h="88900">
                <a:moveTo>
                  <a:pt x="14908" y="26776"/>
                </a:moveTo>
                <a:lnTo>
                  <a:pt x="0" y="42843"/>
                </a:lnTo>
                <a:lnTo>
                  <a:pt x="45720" y="88900"/>
                </a:lnTo>
                <a:lnTo>
                  <a:pt x="74967" y="57838"/>
                </a:lnTo>
                <a:lnTo>
                  <a:pt x="45720" y="57838"/>
                </a:lnTo>
                <a:lnTo>
                  <a:pt x="14908" y="26776"/>
                </a:lnTo>
                <a:close/>
              </a:path>
              <a:path w="114300" h="88900">
                <a:moveTo>
                  <a:pt x="99391" y="0"/>
                </a:moveTo>
                <a:lnTo>
                  <a:pt x="45720" y="57838"/>
                </a:lnTo>
                <a:lnTo>
                  <a:pt x="74967" y="57838"/>
                </a:lnTo>
                <a:lnTo>
                  <a:pt x="114300" y="16066"/>
                </a:lnTo>
                <a:lnTo>
                  <a:pt x="99391" y="0"/>
                </a:lnTo>
                <a:close/>
              </a:path>
            </a:pathLst>
          </a:custGeom>
          <a:solidFill>
            <a:srgbClr val="BFBFBF"/>
          </a:solidFill>
        </p:spPr>
        <p:txBody>
          <a:bodyPr wrap="square" lIns="0" tIns="0" rIns="0" bIns="0" rtlCol="0"/>
          <a:lstStyle/>
          <a:p>
            <a:endParaRPr/>
          </a:p>
        </p:txBody>
      </p:sp>
      <p:sp>
        <p:nvSpPr>
          <p:cNvPr id="13" name="object 13"/>
          <p:cNvSpPr/>
          <p:nvPr/>
        </p:nvSpPr>
        <p:spPr>
          <a:xfrm>
            <a:off x="6134100" y="5194300"/>
            <a:ext cx="330200" cy="304800"/>
          </a:xfrm>
          <a:custGeom>
            <a:avLst/>
            <a:gdLst/>
            <a:ahLst/>
            <a:cxnLst/>
            <a:rect l="l" t="t" r="r" b="b"/>
            <a:pathLst>
              <a:path w="330200" h="304800">
                <a:moveTo>
                  <a:pt x="154332" y="222523"/>
                </a:moveTo>
                <a:lnTo>
                  <a:pt x="57425" y="222523"/>
                </a:lnTo>
                <a:lnTo>
                  <a:pt x="57425" y="295450"/>
                </a:lnTo>
                <a:lnTo>
                  <a:pt x="59221" y="299190"/>
                </a:lnTo>
                <a:lnTo>
                  <a:pt x="64603" y="304800"/>
                </a:lnTo>
                <a:lnTo>
                  <a:pt x="69988" y="304800"/>
                </a:lnTo>
                <a:lnTo>
                  <a:pt x="75371" y="301059"/>
                </a:lnTo>
                <a:lnTo>
                  <a:pt x="154332" y="222523"/>
                </a:lnTo>
                <a:close/>
              </a:path>
              <a:path w="330200" h="304800">
                <a:moveTo>
                  <a:pt x="290719" y="0"/>
                </a:moveTo>
                <a:lnTo>
                  <a:pt x="37685" y="0"/>
                </a:lnTo>
                <a:lnTo>
                  <a:pt x="22712" y="2980"/>
                </a:lnTo>
                <a:lnTo>
                  <a:pt x="10767" y="11219"/>
                </a:lnTo>
                <a:lnTo>
                  <a:pt x="2860" y="23665"/>
                </a:lnTo>
                <a:lnTo>
                  <a:pt x="0" y="39268"/>
                </a:lnTo>
                <a:lnTo>
                  <a:pt x="0" y="181383"/>
                </a:lnTo>
                <a:lnTo>
                  <a:pt x="2860" y="197278"/>
                </a:lnTo>
                <a:lnTo>
                  <a:pt x="10767" y="210368"/>
                </a:lnTo>
                <a:lnTo>
                  <a:pt x="22712" y="219250"/>
                </a:lnTo>
                <a:lnTo>
                  <a:pt x="37685" y="222523"/>
                </a:lnTo>
                <a:lnTo>
                  <a:pt x="290719" y="222523"/>
                </a:lnTo>
                <a:lnTo>
                  <a:pt x="305973" y="219250"/>
                </a:lnTo>
                <a:lnTo>
                  <a:pt x="318535" y="210368"/>
                </a:lnTo>
                <a:lnTo>
                  <a:pt x="327059" y="197278"/>
                </a:lnTo>
                <a:lnTo>
                  <a:pt x="330200" y="181383"/>
                </a:lnTo>
                <a:lnTo>
                  <a:pt x="330200" y="160815"/>
                </a:lnTo>
                <a:lnTo>
                  <a:pt x="62809" y="160815"/>
                </a:lnTo>
                <a:lnTo>
                  <a:pt x="57425" y="157074"/>
                </a:lnTo>
                <a:lnTo>
                  <a:pt x="57425" y="145855"/>
                </a:lnTo>
                <a:lnTo>
                  <a:pt x="62809" y="142115"/>
                </a:lnTo>
                <a:lnTo>
                  <a:pt x="330200" y="142115"/>
                </a:lnTo>
                <a:lnTo>
                  <a:pt x="330200" y="121545"/>
                </a:lnTo>
                <a:lnTo>
                  <a:pt x="62809" y="121545"/>
                </a:lnTo>
                <a:lnTo>
                  <a:pt x="57425" y="115935"/>
                </a:lnTo>
                <a:lnTo>
                  <a:pt x="57425" y="104716"/>
                </a:lnTo>
                <a:lnTo>
                  <a:pt x="62809" y="100976"/>
                </a:lnTo>
                <a:lnTo>
                  <a:pt x="330200" y="100976"/>
                </a:lnTo>
                <a:lnTo>
                  <a:pt x="330200" y="80407"/>
                </a:lnTo>
                <a:lnTo>
                  <a:pt x="62809" y="80407"/>
                </a:lnTo>
                <a:lnTo>
                  <a:pt x="57425" y="76667"/>
                </a:lnTo>
                <a:lnTo>
                  <a:pt x="57425" y="65448"/>
                </a:lnTo>
                <a:lnTo>
                  <a:pt x="62809" y="59838"/>
                </a:lnTo>
                <a:lnTo>
                  <a:pt x="330200" y="59838"/>
                </a:lnTo>
                <a:lnTo>
                  <a:pt x="330200" y="39268"/>
                </a:lnTo>
                <a:lnTo>
                  <a:pt x="327059" y="23665"/>
                </a:lnTo>
                <a:lnTo>
                  <a:pt x="318535" y="11219"/>
                </a:lnTo>
                <a:lnTo>
                  <a:pt x="305973" y="2980"/>
                </a:lnTo>
                <a:lnTo>
                  <a:pt x="290719" y="0"/>
                </a:lnTo>
                <a:close/>
              </a:path>
              <a:path w="330200" h="304800">
                <a:moveTo>
                  <a:pt x="330200" y="142115"/>
                </a:moveTo>
                <a:lnTo>
                  <a:pt x="150743" y="142115"/>
                </a:lnTo>
                <a:lnTo>
                  <a:pt x="154332" y="145855"/>
                </a:lnTo>
                <a:lnTo>
                  <a:pt x="154332" y="157074"/>
                </a:lnTo>
                <a:lnTo>
                  <a:pt x="150743" y="160815"/>
                </a:lnTo>
                <a:lnTo>
                  <a:pt x="330200" y="160815"/>
                </a:lnTo>
                <a:lnTo>
                  <a:pt x="330200" y="142115"/>
                </a:lnTo>
                <a:close/>
              </a:path>
              <a:path w="330200" h="304800">
                <a:moveTo>
                  <a:pt x="330200" y="100976"/>
                </a:moveTo>
                <a:lnTo>
                  <a:pt x="267390" y="100976"/>
                </a:lnTo>
                <a:lnTo>
                  <a:pt x="270978" y="104716"/>
                </a:lnTo>
                <a:lnTo>
                  <a:pt x="270978" y="115935"/>
                </a:lnTo>
                <a:lnTo>
                  <a:pt x="267390" y="121545"/>
                </a:lnTo>
                <a:lnTo>
                  <a:pt x="330200" y="121545"/>
                </a:lnTo>
                <a:lnTo>
                  <a:pt x="330200" y="100976"/>
                </a:lnTo>
                <a:close/>
              </a:path>
              <a:path w="330200" h="304800">
                <a:moveTo>
                  <a:pt x="330200" y="59838"/>
                </a:moveTo>
                <a:lnTo>
                  <a:pt x="227909" y="59838"/>
                </a:lnTo>
                <a:lnTo>
                  <a:pt x="233293" y="65448"/>
                </a:lnTo>
                <a:lnTo>
                  <a:pt x="233293" y="76667"/>
                </a:lnTo>
                <a:lnTo>
                  <a:pt x="227909" y="80407"/>
                </a:lnTo>
                <a:lnTo>
                  <a:pt x="330200" y="80407"/>
                </a:lnTo>
                <a:lnTo>
                  <a:pt x="330200" y="59838"/>
                </a:lnTo>
                <a:close/>
              </a:path>
            </a:pathLst>
          </a:custGeom>
          <a:solidFill>
            <a:srgbClr val="BFBFBF"/>
          </a:solidFill>
        </p:spPr>
        <p:txBody>
          <a:bodyPr wrap="square" lIns="0" tIns="0" rIns="0" bIns="0" rtlCol="0"/>
          <a:lstStyle/>
          <a:p>
            <a:endParaRPr/>
          </a:p>
        </p:txBody>
      </p:sp>
      <p:sp>
        <p:nvSpPr>
          <p:cNvPr id="14" name="object 14"/>
          <p:cNvSpPr/>
          <p:nvPr/>
        </p:nvSpPr>
        <p:spPr>
          <a:xfrm>
            <a:off x="6874640" y="6049140"/>
            <a:ext cx="57150" cy="57150"/>
          </a:xfrm>
          <a:custGeom>
            <a:avLst/>
            <a:gdLst/>
            <a:ahLst/>
            <a:cxnLst/>
            <a:rect l="l" t="t" r="r" b="b"/>
            <a:pathLst>
              <a:path w="57150" h="57150">
                <a:moveTo>
                  <a:pt x="30672" y="0"/>
                </a:moveTo>
                <a:lnTo>
                  <a:pt x="19644" y="1502"/>
                </a:lnTo>
                <a:lnTo>
                  <a:pt x="9921" y="7427"/>
                </a:lnTo>
                <a:lnTo>
                  <a:pt x="3089" y="16243"/>
                </a:lnTo>
                <a:lnTo>
                  <a:pt x="0" y="26760"/>
                </a:lnTo>
                <a:lnTo>
                  <a:pt x="1502" y="37788"/>
                </a:lnTo>
                <a:lnTo>
                  <a:pt x="7427" y="47256"/>
                </a:lnTo>
                <a:lnTo>
                  <a:pt x="16243" y="53663"/>
                </a:lnTo>
                <a:lnTo>
                  <a:pt x="26760" y="56668"/>
                </a:lnTo>
                <a:lnTo>
                  <a:pt x="37787" y="55931"/>
                </a:lnTo>
                <a:lnTo>
                  <a:pt x="47256" y="50006"/>
                </a:lnTo>
                <a:lnTo>
                  <a:pt x="53663" y="41189"/>
                </a:lnTo>
                <a:lnTo>
                  <a:pt x="56668" y="30672"/>
                </a:lnTo>
                <a:lnTo>
                  <a:pt x="55931" y="19645"/>
                </a:lnTo>
                <a:lnTo>
                  <a:pt x="50006" y="9921"/>
                </a:lnTo>
                <a:lnTo>
                  <a:pt x="41189" y="3089"/>
                </a:lnTo>
                <a:lnTo>
                  <a:pt x="30672" y="0"/>
                </a:lnTo>
                <a:close/>
              </a:path>
            </a:pathLst>
          </a:custGeom>
          <a:solidFill>
            <a:srgbClr val="BFBFBF"/>
          </a:solidFill>
        </p:spPr>
        <p:txBody>
          <a:bodyPr wrap="square" lIns="0" tIns="0" rIns="0" bIns="0" rtlCol="0"/>
          <a:lstStyle/>
          <a:p>
            <a:endParaRPr/>
          </a:p>
        </p:txBody>
      </p:sp>
      <p:sp>
        <p:nvSpPr>
          <p:cNvPr id="15" name="object 15"/>
          <p:cNvSpPr/>
          <p:nvPr/>
        </p:nvSpPr>
        <p:spPr>
          <a:xfrm>
            <a:off x="6809439" y="5980824"/>
            <a:ext cx="150495" cy="87630"/>
          </a:xfrm>
          <a:custGeom>
            <a:avLst/>
            <a:gdLst/>
            <a:ahLst/>
            <a:cxnLst/>
            <a:rect l="l" t="t" r="r" b="b"/>
            <a:pathLst>
              <a:path w="150495" h="87629">
                <a:moveTo>
                  <a:pt x="92840" y="0"/>
                </a:moveTo>
                <a:lnTo>
                  <a:pt x="58992" y="5693"/>
                </a:lnTo>
                <a:lnTo>
                  <a:pt x="29907" y="23210"/>
                </a:lnTo>
                <a:lnTo>
                  <a:pt x="8645" y="51237"/>
                </a:lnTo>
                <a:lnTo>
                  <a:pt x="5017" y="54741"/>
                </a:lnTo>
                <a:lnTo>
                  <a:pt x="1388" y="61748"/>
                </a:lnTo>
                <a:lnTo>
                  <a:pt x="0" y="68536"/>
                </a:lnTo>
                <a:lnTo>
                  <a:pt x="1162" y="75324"/>
                </a:lnTo>
                <a:lnTo>
                  <a:pt x="4705" y="81455"/>
                </a:lnTo>
                <a:lnTo>
                  <a:pt x="10460" y="86272"/>
                </a:lnTo>
                <a:lnTo>
                  <a:pt x="17462" y="87613"/>
                </a:lnTo>
                <a:lnTo>
                  <a:pt x="24294" y="86491"/>
                </a:lnTo>
                <a:lnTo>
                  <a:pt x="30105" y="83070"/>
                </a:lnTo>
                <a:lnTo>
                  <a:pt x="34045" y="77513"/>
                </a:lnTo>
                <a:lnTo>
                  <a:pt x="39488" y="65251"/>
                </a:lnTo>
                <a:lnTo>
                  <a:pt x="53691" y="48364"/>
                </a:lnTo>
                <a:lnTo>
                  <a:pt x="72826" y="37881"/>
                </a:lnTo>
                <a:lnTo>
                  <a:pt x="94343" y="34952"/>
                </a:lnTo>
                <a:lnTo>
                  <a:pt x="148615" y="34952"/>
                </a:lnTo>
                <a:lnTo>
                  <a:pt x="150160" y="31968"/>
                </a:lnTo>
                <a:lnTo>
                  <a:pt x="150160" y="23210"/>
                </a:lnTo>
                <a:lnTo>
                  <a:pt x="148345" y="19706"/>
                </a:lnTo>
                <a:lnTo>
                  <a:pt x="141088" y="12700"/>
                </a:lnTo>
                <a:lnTo>
                  <a:pt x="132017" y="9196"/>
                </a:lnTo>
                <a:lnTo>
                  <a:pt x="130203" y="9196"/>
                </a:lnTo>
                <a:lnTo>
                  <a:pt x="128388" y="7444"/>
                </a:lnTo>
                <a:lnTo>
                  <a:pt x="92840" y="0"/>
                </a:lnTo>
                <a:close/>
              </a:path>
              <a:path w="150495" h="87629">
                <a:moveTo>
                  <a:pt x="148615" y="34952"/>
                </a:moveTo>
                <a:lnTo>
                  <a:pt x="94343" y="34952"/>
                </a:lnTo>
                <a:lnTo>
                  <a:pt x="115688" y="40727"/>
                </a:lnTo>
                <a:lnTo>
                  <a:pt x="124760" y="44231"/>
                </a:lnTo>
                <a:lnTo>
                  <a:pt x="131762" y="45572"/>
                </a:lnTo>
                <a:lnTo>
                  <a:pt x="138594" y="44450"/>
                </a:lnTo>
                <a:lnTo>
                  <a:pt x="144405" y="41028"/>
                </a:lnTo>
                <a:lnTo>
                  <a:pt x="148345" y="35472"/>
                </a:lnTo>
                <a:lnTo>
                  <a:pt x="148615" y="34952"/>
                </a:lnTo>
                <a:close/>
              </a:path>
            </a:pathLst>
          </a:custGeom>
          <a:solidFill>
            <a:srgbClr val="BFBFBF"/>
          </a:solidFill>
        </p:spPr>
        <p:txBody>
          <a:bodyPr wrap="square" lIns="0" tIns="0" rIns="0" bIns="0" rtlCol="0"/>
          <a:lstStyle/>
          <a:p>
            <a:endParaRPr/>
          </a:p>
        </p:txBody>
      </p:sp>
      <p:sp>
        <p:nvSpPr>
          <p:cNvPr id="16" name="object 16"/>
          <p:cNvSpPr/>
          <p:nvPr/>
        </p:nvSpPr>
        <p:spPr>
          <a:xfrm>
            <a:off x="6758560" y="5924753"/>
            <a:ext cx="224790" cy="118745"/>
          </a:xfrm>
          <a:custGeom>
            <a:avLst/>
            <a:gdLst/>
            <a:ahLst/>
            <a:cxnLst/>
            <a:rect l="l" t="t" r="r" b="b"/>
            <a:pathLst>
              <a:path w="224790" h="118745">
                <a:moveTo>
                  <a:pt x="154549" y="0"/>
                </a:moveTo>
                <a:lnTo>
                  <a:pt x="110927" y="2857"/>
                </a:lnTo>
                <a:lnTo>
                  <a:pt x="70112" y="18192"/>
                </a:lnTo>
                <a:lnTo>
                  <a:pt x="34997" y="44817"/>
                </a:lnTo>
                <a:lnTo>
                  <a:pt x="8472" y="81542"/>
                </a:lnTo>
                <a:lnTo>
                  <a:pt x="6700" y="81542"/>
                </a:lnTo>
                <a:lnTo>
                  <a:pt x="1384" y="95689"/>
                </a:lnTo>
                <a:lnTo>
                  <a:pt x="0" y="101491"/>
                </a:lnTo>
                <a:lnTo>
                  <a:pt x="941" y="107625"/>
                </a:lnTo>
                <a:lnTo>
                  <a:pt x="3876" y="113096"/>
                </a:lnTo>
                <a:lnTo>
                  <a:pt x="8472" y="116909"/>
                </a:lnTo>
                <a:lnTo>
                  <a:pt x="14286" y="118290"/>
                </a:lnTo>
                <a:lnTo>
                  <a:pt x="20433" y="117351"/>
                </a:lnTo>
                <a:lnTo>
                  <a:pt x="25916" y="114422"/>
                </a:lnTo>
                <a:lnTo>
                  <a:pt x="29738" y="109836"/>
                </a:lnTo>
                <a:lnTo>
                  <a:pt x="36826" y="95689"/>
                </a:lnTo>
                <a:lnTo>
                  <a:pt x="64653" y="59769"/>
                </a:lnTo>
                <a:lnTo>
                  <a:pt x="102615" y="37775"/>
                </a:lnTo>
                <a:lnTo>
                  <a:pt x="146225" y="31033"/>
                </a:lnTo>
                <a:lnTo>
                  <a:pt x="223932" y="31033"/>
                </a:lnTo>
                <a:lnTo>
                  <a:pt x="223338" y="27165"/>
                </a:lnTo>
                <a:lnTo>
                  <a:pt x="220403" y="21694"/>
                </a:lnTo>
                <a:lnTo>
                  <a:pt x="215807" y="17881"/>
                </a:lnTo>
                <a:lnTo>
                  <a:pt x="208719" y="14344"/>
                </a:lnTo>
                <a:lnTo>
                  <a:pt x="206946" y="14344"/>
                </a:lnTo>
                <a:lnTo>
                  <a:pt x="201630" y="10808"/>
                </a:lnTo>
                <a:lnTo>
                  <a:pt x="198087" y="10808"/>
                </a:lnTo>
                <a:lnTo>
                  <a:pt x="154549" y="0"/>
                </a:lnTo>
                <a:close/>
              </a:path>
              <a:path w="224790" h="118745">
                <a:moveTo>
                  <a:pt x="223932" y="31033"/>
                </a:moveTo>
                <a:lnTo>
                  <a:pt x="146225" y="31033"/>
                </a:lnTo>
                <a:lnTo>
                  <a:pt x="190998" y="40870"/>
                </a:lnTo>
                <a:lnTo>
                  <a:pt x="201630" y="46175"/>
                </a:lnTo>
                <a:lnTo>
                  <a:pt x="207445" y="47556"/>
                </a:lnTo>
                <a:lnTo>
                  <a:pt x="213592" y="46617"/>
                </a:lnTo>
                <a:lnTo>
                  <a:pt x="219074" y="43688"/>
                </a:lnTo>
                <a:lnTo>
                  <a:pt x="222895" y="39101"/>
                </a:lnTo>
                <a:lnTo>
                  <a:pt x="224280" y="33299"/>
                </a:lnTo>
                <a:lnTo>
                  <a:pt x="223932" y="31033"/>
                </a:lnTo>
                <a:close/>
              </a:path>
            </a:pathLst>
          </a:custGeom>
          <a:solidFill>
            <a:srgbClr val="BFBFBF"/>
          </a:solidFill>
        </p:spPr>
        <p:txBody>
          <a:bodyPr wrap="square" lIns="0" tIns="0" rIns="0" bIns="0" rtlCol="0"/>
          <a:lstStyle/>
          <a:p>
            <a:endParaRPr/>
          </a:p>
        </p:txBody>
      </p:sp>
      <p:sp>
        <p:nvSpPr>
          <p:cNvPr id="17" name="object 17"/>
          <p:cNvSpPr/>
          <p:nvPr/>
        </p:nvSpPr>
        <p:spPr>
          <a:xfrm>
            <a:off x="4699000" y="6311900"/>
            <a:ext cx="241300" cy="203200"/>
          </a:xfrm>
          <a:custGeom>
            <a:avLst/>
            <a:gdLst/>
            <a:ahLst/>
            <a:cxnLst/>
            <a:rect l="l" t="t" r="r" b="b"/>
            <a:pathLst>
              <a:path w="241300" h="203200">
                <a:moveTo>
                  <a:pt x="99358" y="0"/>
                </a:moveTo>
                <a:lnTo>
                  <a:pt x="74879" y="3395"/>
                </a:lnTo>
                <a:lnTo>
                  <a:pt x="55223" y="12589"/>
                </a:lnTo>
                <a:lnTo>
                  <a:pt x="41223" y="26090"/>
                </a:lnTo>
                <a:lnTo>
                  <a:pt x="33710" y="42406"/>
                </a:lnTo>
                <a:lnTo>
                  <a:pt x="3548" y="56542"/>
                </a:lnTo>
                <a:lnTo>
                  <a:pt x="0" y="60076"/>
                </a:lnTo>
                <a:lnTo>
                  <a:pt x="0" y="65377"/>
                </a:lnTo>
                <a:lnTo>
                  <a:pt x="24839" y="90114"/>
                </a:lnTo>
                <a:lnTo>
                  <a:pt x="33101" y="136856"/>
                </a:lnTo>
                <a:lnTo>
                  <a:pt x="56332" y="172499"/>
                </a:lnTo>
                <a:lnTo>
                  <a:pt x="92206" y="195221"/>
                </a:lnTo>
                <a:lnTo>
                  <a:pt x="138393" y="203200"/>
                </a:lnTo>
                <a:lnTo>
                  <a:pt x="178424" y="192874"/>
                </a:lnTo>
                <a:lnTo>
                  <a:pt x="211137" y="166977"/>
                </a:lnTo>
                <a:lnTo>
                  <a:pt x="233204" y="133129"/>
                </a:lnTo>
                <a:lnTo>
                  <a:pt x="237062" y="116839"/>
                </a:lnTo>
                <a:lnTo>
                  <a:pt x="182305" y="116839"/>
                </a:lnTo>
                <a:lnTo>
                  <a:pt x="165838" y="106597"/>
                </a:lnTo>
                <a:lnTo>
                  <a:pt x="159683" y="81279"/>
                </a:lnTo>
                <a:lnTo>
                  <a:pt x="159683" y="70678"/>
                </a:lnTo>
                <a:lnTo>
                  <a:pt x="159406" y="68911"/>
                </a:lnTo>
                <a:lnTo>
                  <a:pt x="56776" y="68911"/>
                </a:lnTo>
                <a:lnTo>
                  <a:pt x="51454" y="63610"/>
                </a:lnTo>
                <a:lnTo>
                  <a:pt x="51454" y="53008"/>
                </a:lnTo>
                <a:lnTo>
                  <a:pt x="56776" y="47707"/>
                </a:lnTo>
                <a:lnTo>
                  <a:pt x="156081" y="47707"/>
                </a:lnTo>
                <a:lnTo>
                  <a:pt x="155497" y="43980"/>
                </a:lnTo>
                <a:lnTo>
                  <a:pt x="143493" y="21424"/>
                </a:lnTo>
                <a:lnTo>
                  <a:pt x="124503" y="5825"/>
                </a:lnTo>
                <a:lnTo>
                  <a:pt x="99358" y="0"/>
                </a:lnTo>
                <a:close/>
              </a:path>
              <a:path w="241300" h="203200">
                <a:moveTo>
                  <a:pt x="239941" y="91440"/>
                </a:moveTo>
                <a:lnTo>
                  <a:pt x="235755" y="94532"/>
                </a:lnTo>
                <a:lnTo>
                  <a:pt x="228575" y="102925"/>
                </a:lnTo>
                <a:lnTo>
                  <a:pt x="218234" y="111318"/>
                </a:lnTo>
                <a:lnTo>
                  <a:pt x="202099" y="116812"/>
                </a:lnTo>
                <a:lnTo>
                  <a:pt x="182305" y="116839"/>
                </a:lnTo>
                <a:lnTo>
                  <a:pt x="237062" y="116839"/>
                </a:lnTo>
                <a:lnTo>
                  <a:pt x="241300" y="98949"/>
                </a:lnTo>
                <a:lnTo>
                  <a:pt x="239941" y="91440"/>
                </a:lnTo>
                <a:close/>
              </a:path>
              <a:path w="241300" h="203200">
                <a:moveTo>
                  <a:pt x="156081" y="47707"/>
                </a:moveTo>
                <a:lnTo>
                  <a:pt x="67421" y="47707"/>
                </a:lnTo>
                <a:lnTo>
                  <a:pt x="72744" y="53008"/>
                </a:lnTo>
                <a:lnTo>
                  <a:pt x="72744" y="63610"/>
                </a:lnTo>
                <a:lnTo>
                  <a:pt x="67421" y="68911"/>
                </a:lnTo>
                <a:lnTo>
                  <a:pt x="159406" y="68911"/>
                </a:lnTo>
                <a:lnTo>
                  <a:pt x="156081" y="47707"/>
                </a:lnTo>
                <a:close/>
              </a:path>
            </a:pathLst>
          </a:custGeom>
          <a:solidFill>
            <a:srgbClr val="BFBFBF"/>
          </a:solidFill>
        </p:spPr>
        <p:txBody>
          <a:bodyPr wrap="square" lIns="0" tIns="0" rIns="0" bIns="0" rtlCol="0"/>
          <a:lstStyle/>
          <a:p>
            <a:endParaRPr/>
          </a:p>
        </p:txBody>
      </p:sp>
      <p:sp>
        <p:nvSpPr>
          <p:cNvPr id="18" name="object 18"/>
          <p:cNvSpPr/>
          <p:nvPr/>
        </p:nvSpPr>
        <p:spPr>
          <a:xfrm>
            <a:off x="6311900" y="4343400"/>
            <a:ext cx="190500" cy="177800"/>
          </a:xfrm>
          <a:custGeom>
            <a:avLst/>
            <a:gdLst/>
            <a:ahLst/>
            <a:cxnLst/>
            <a:rect l="l" t="t" r="r" b="b"/>
            <a:pathLst>
              <a:path w="190500" h="177800">
                <a:moveTo>
                  <a:pt x="139072" y="153154"/>
                </a:moveTo>
                <a:lnTo>
                  <a:pt x="49039" y="153154"/>
                </a:lnTo>
                <a:lnTo>
                  <a:pt x="56437" y="156785"/>
                </a:lnTo>
                <a:lnTo>
                  <a:pt x="64364" y="159756"/>
                </a:lnTo>
                <a:lnTo>
                  <a:pt x="72645" y="162066"/>
                </a:lnTo>
                <a:lnTo>
                  <a:pt x="81103" y="163716"/>
                </a:lnTo>
                <a:lnTo>
                  <a:pt x="81103" y="177800"/>
                </a:lnTo>
                <a:lnTo>
                  <a:pt x="111282" y="177800"/>
                </a:lnTo>
                <a:lnTo>
                  <a:pt x="111282" y="163716"/>
                </a:lnTo>
                <a:lnTo>
                  <a:pt x="119711" y="162039"/>
                </a:lnTo>
                <a:lnTo>
                  <a:pt x="127786" y="159536"/>
                </a:lnTo>
                <a:lnTo>
                  <a:pt x="135153" y="156042"/>
                </a:lnTo>
                <a:lnTo>
                  <a:pt x="139072" y="153154"/>
                </a:lnTo>
                <a:close/>
              </a:path>
              <a:path w="190500" h="177800">
                <a:moveTo>
                  <a:pt x="37722" y="17603"/>
                </a:moveTo>
                <a:lnTo>
                  <a:pt x="15088" y="36968"/>
                </a:lnTo>
                <a:lnTo>
                  <a:pt x="26405" y="45770"/>
                </a:lnTo>
                <a:lnTo>
                  <a:pt x="21425" y="52674"/>
                </a:lnTo>
                <a:lnTo>
                  <a:pt x="17682" y="60073"/>
                </a:lnTo>
                <a:lnTo>
                  <a:pt x="15000" y="67802"/>
                </a:lnTo>
                <a:lnTo>
                  <a:pt x="13202" y="75697"/>
                </a:lnTo>
                <a:lnTo>
                  <a:pt x="0" y="75697"/>
                </a:lnTo>
                <a:lnTo>
                  <a:pt x="0" y="103863"/>
                </a:lnTo>
                <a:lnTo>
                  <a:pt x="13202" y="103863"/>
                </a:lnTo>
                <a:lnTo>
                  <a:pt x="16171" y="111950"/>
                </a:lnTo>
                <a:lnTo>
                  <a:pt x="19332" y="119486"/>
                </a:lnTo>
                <a:lnTo>
                  <a:pt x="23282" y="126886"/>
                </a:lnTo>
                <a:lnTo>
                  <a:pt x="28291" y="133790"/>
                </a:lnTo>
                <a:lnTo>
                  <a:pt x="16974" y="142591"/>
                </a:lnTo>
                <a:lnTo>
                  <a:pt x="39608" y="161956"/>
                </a:lnTo>
                <a:lnTo>
                  <a:pt x="49039" y="153154"/>
                </a:lnTo>
                <a:lnTo>
                  <a:pt x="139072" y="153154"/>
                </a:lnTo>
                <a:lnTo>
                  <a:pt x="141460" y="151394"/>
                </a:lnTo>
                <a:lnTo>
                  <a:pt x="162208" y="151394"/>
                </a:lnTo>
                <a:lnTo>
                  <a:pt x="167867" y="146112"/>
                </a:lnTo>
                <a:lnTo>
                  <a:pt x="96192" y="146112"/>
                </a:lnTo>
                <a:lnTo>
                  <a:pt x="72144" y="141766"/>
                </a:lnTo>
                <a:lnTo>
                  <a:pt x="52340" y="129829"/>
                </a:lnTo>
                <a:lnTo>
                  <a:pt x="38901" y="111950"/>
                </a:lnTo>
                <a:lnTo>
                  <a:pt x="33950" y="89780"/>
                </a:lnTo>
                <a:lnTo>
                  <a:pt x="38607" y="67335"/>
                </a:lnTo>
                <a:lnTo>
                  <a:pt x="51397" y="48851"/>
                </a:lnTo>
                <a:lnTo>
                  <a:pt x="70553" y="36308"/>
                </a:lnTo>
                <a:lnTo>
                  <a:pt x="94307" y="31687"/>
                </a:lnTo>
                <a:lnTo>
                  <a:pt x="167867" y="31687"/>
                </a:lnTo>
                <a:lnTo>
                  <a:pt x="162208" y="26405"/>
                </a:lnTo>
                <a:lnTo>
                  <a:pt x="47153" y="26405"/>
                </a:lnTo>
                <a:lnTo>
                  <a:pt x="37722" y="17603"/>
                </a:lnTo>
                <a:close/>
              </a:path>
              <a:path w="190500" h="177800">
                <a:moveTo>
                  <a:pt x="162208" y="151394"/>
                </a:moveTo>
                <a:lnTo>
                  <a:pt x="141460" y="151394"/>
                </a:lnTo>
                <a:lnTo>
                  <a:pt x="152777" y="160196"/>
                </a:lnTo>
                <a:lnTo>
                  <a:pt x="162208" y="151394"/>
                </a:lnTo>
                <a:close/>
              </a:path>
              <a:path w="190500" h="177800">
                <a:moveTo>
                  <a:pt x="167867" y="31687"/>
                </a:moveTo>
                <a:lnTo>
                  <a:pt x="94307" y="31687"/>
                </a:lnTo>
                <a:lnTo>
                  <a:pt x="118060" y="36033"/>
                </a:lnTo>
                <a:lnTo>
                  <a:pt x="137216" y="47970"/>
                </a:lnTo>
                <a:lnTo>
                  <a:pt x="150006" y="65849"/>
                </a:lnTo>
                <a:lnTo>
                  <a:pt x="154663" y="88019"/>
                </a:lnTo>
                <a:lnTo>
                  <a:pt x="150831" y="110217"/>
                </a:lnTo>
                <a:lnTo>
                  <a:pt x="138159" y="128288"/>
                </a:lnTo>
                <a:lnTo>
                  <a:pt x="119121" y="140748"/>
                </a:lnTo>
                <a:lnTo>
                  <a:pt x="96192" y="146112"/>
                </a:lnTo>
                <a:lnTo>
                  <a:pt x="167867" y="146112"/>
                </a:lnTo>
                <a:lnTo>
                  <a:pt x="173525" y="140831"/>
                </a:lnTo>
                <a:lnTo>
                  <a:pt x="164094" y="132029"/>
                </a:lnTo>
                <a:lnTo>
                  <a:pt x="167984" y="125125"/>
                </a:lnTo>
                <a:lnTo>
                  <a:pt x="171167" y="117726"/>
                </a:lnTo>
                <a:lnTo>
                  <a:pt x="173642" y="109997"/>
                </a:lnTo>
                <a:lnTo>
                  <a:pt x="175411" y="102102"/>
                </a:lnTo>
                <a:lnTo>
                  <a:pt x="190500" y="102102"/>
                </a:lnTo>
                <a:lnTo>
                  <a:pt x="190500" y="73936"/>
                </a:lnTo>
                <a:lnTo>
                  <a:pt x="175411" y="73936"/>
                </a:lnTo>
                <a:lnTo>
                  <a:pt x="173348" y="66042"/>
                </a:lnTo>
                <a:lnTo>
                  <a:pt x="170224" y="58313"/>
                </a:lnTo>
                <a:lnTo>
                  <a:pt x="166392" y="50913"/>
                </a:lnTo>
                <a:lnTo>
                  <a:pt x="162208" y="44009"/>
                </a:lnTo>
                <a:lnTo>
                  <a:pt x="171639" y="35208"/>
                </a:lnTo>
                <a:lnTo>
                  <a:pt x="167867" y="31687"/>
                </a:lnTo>
                <a:close/>
              </a:path>
              <a:path w="190500" h="177800">
                <a:moveTo>
                  <a:pt x="107509" y="0"/>
                </a:moveTo>
                <a:lnTo>
                  <a:pt x="77331" y="0"/>
                </a:lnTo>
                <a:lnTo>
                  <a:pt x="79217" y="14083"/>
                </a:lnTo>
                <a:lnTo>
                  <a:pt x="69963" y="15760"/>
                </a:lnTo>
                <a:lnTo>
                  <a:pt x="61770" y="18263"/>
                </a:lnTo>
                <a:lnTo>
                  <a:pt x="54285" y="21757"/>
                </a:lnTo>
                <a:lnTo>
                  <a:pt x="47153" y="26405"/>
                </a:lnTo>
                <a:lnTo>
                  <a:pt x="162208" y="26405"/>
                </a:lnTo>
                <a:lnTo>
                  <a:pt x="160322" y="24645"/>
                </a:lnTo>
                <a:lnTo>
                  <a:pt x="139574" y="24645"/>
                </a:lnTo>
                <a:lnTo>
                  <a:pt x="132471" y="20739"/>
                </a:lnTo>
                <a:lnTo>
                  <a:pt x="125192" y="17163"/>
                </a:lnTo>
                <a:lnTo>
                  <a:pt x="117559" y="14248"/>
                </a:lnTo>
                <a:lnTo>
                  <a:pt x="109396" y="12322"/>
                </a:lnTo>
                <a:lnTo>
                  <a:pt x="107509" y="0"/>
                </a:lnTo>
                <a:close/>
              </a:path>
              <a:path w="190500" h="177800">
                <a:moveTo>
                  <a:pt x="150891" y="15843"/>
                </a:moveTo>
                <a:lnTo>
                  <a:pt x="139574" y="24645"/>
                </a:lnTo>
                <a:lnTo>
                  <a:pt x="160322" y="24645"/>
                </a:lnTo>
                <a:lnTo>
                  <a:pt x="150891" y="15843"/>
                </a:lnTo>
                <a:close/>
              </a:path>
            </a:pathLst>
          </a:custGeom>
          <a:solidFill>
            <a:srgbClr val="BFBFBF"/>
          </a:solidFill>
        </p:spPr>
        <p:txBody>
          <a:bodyPr wrap="square" lIns="0" tIns="0" rIns="0" bIns="0" rtlCol="0"/>
          <a:lstStyle/>
          <a:p>
            <a:endParaRPr/>
          </a:p>
        </p:txBody>
      </p:sp>
      <p:sp>
        <p:nvSpPr>
          <p:cNvPr id="19" name="object 19"/>
          <p:cNvSpPr/>
          <p:nvPr/>
        </p:nvSpPr>
        <p:spPr>
          <a:xfrm>
            <a:off x="6451600" y="4254500"/>
            <a:ext cx="127000" cy="127000"/>
          </a:xfrm>
          <a:custGeom>
            <a:avLst/>
            <a:gdLst/>
            <a:ahLst/>
            <a:cxnLst/>
            <a:rect l="l" t="t" r="r" b="b"/>
            <a:pathLst>
              <a:path w="127000" h="127000">
                <a:moveTo>
                  <a:pt x="46368" y="95709"/>
                </a:moveTo>
                <a:lnTo>
                  <a:pt x="20246" y="95709"/>
                </a:lnTo>
                <a:lnTo>
                  <a:pt x="23928" y="101231"/>
                </a:lnTo>
                <a:lnTo>
                  <a:pt x="27608" y="104913"/>
                </a:lnTo>
                <a:lnTo>
                  <a:pt x="33130" y="108593"/>
                </a:lnTo>
                <a:lnTo>
                  <a:pt x="29448" y="117797"/>
                </a:lnTo>
                <a:lnTo>
                  <a:pt x="51536" y="127000"/>
                </a:lnTo>
                <a:lnTo>
                  <a:pt x="55217" y="117797"/>
                </a:lnTo>
                <a:lnTo>
                  <a:pt x="95340" y="117797"/>
                </a:lnTo>
                <a:lnTo>
                  <a:pt x="99391" y="115956"/>
                </a:lnTo>
                <a:lnTo>
                  <a:pt x="95711" y="106753"/>
                </a:lnTo>
                <a:lnTo>
                  <a:pt x="106753" y="99391"/>
                </a:lnTo>
                <a:lnTo>
                  <a:pt x="64419" y="99391"/>
                </a:lnTo>
                <a:lnTo>
                  <a:pt x="53779" y="98816"/>
                </a:lnTo>
                <a:lnTo>
                  <a:pt x="46368" y="95709"/>
                </a:lnTo>
                <a:close/>
              </a:path>
              <a:path w="127000" h="127000">
                <a:moveTo>
                  <a:pt x="95340" y="117797"/>
                </a:moveTo>
                <a:lnTo>
                  <a:pt x="75463" y="117797"/>
                </a:lnTo>
                <a:lnTo>
                  <a:pt x="79145" y="125159"/>
                </a:lnTo>
                <a:lnTo>
                  <a:pt x="95340" y="117797"/>
                </a:lnTo>
                <a:close/>
              </a:path>
              <a:path w="127000" h="127000">
                <a:moveTo>
                  <a:pt x="9202" y="29448"/>
                </a:moveTo>
                <a:lnTo>
                  <a:pt x="0" y="51536"/>
                </a:lnTo>
                <a:lnTo>
                  <a:pt x="9202" y="55217"/>
                </a:lnTo>
                <a:lnTo>
                  <a:pt x="9202" y="73623"/>
                </a:lnTo>
                <a:lnTo>
                  <a:pt x="1840" y="79145"/>
                </a:lnTo>
                <a:lnTo>
                  <a:pt x="11043" y="99391"/>
                </a:lnTo>
                <a:lnTo>
                  <a:pt x="20246" y="95709"/>
                </a:lnTo>
                <a:lnTo>
                  <a:pt x="46368" y="95709"/>
                </a:lnTo>
                <a:lnTo>
                  <a:pt x="44174" y="94789"/>
                </a:lnTo>
                <a:lnTo>
                  <a:pt x="35948" y="88002"/>
                </a:lnTo>
                <a:lnTo>
                  <a:pt x="29448" y="79145"/>
                </a:lnTo>
                <a:lnTo>
                  <a:pt x="26630" y="64909"/>
                </a:lnTo>
                <a:lnTo>
                  <a:pt x="28988" y="50846"/>
                </a:lnTo>
                <a:lnTo>
                  <a:pt x="36178" y="38508"/>
                </a:lnTo>
                <a:lnTo>
                  <a:pt x="43109" y="33130"/>
                </a:lnTo>
                <a:lnTo>
                  <a:pt x="18406" y="33130"/>
                </a:lnTo>
                <a:lnTo>
                  <a:pt x="9202" y="29448"/>
                </a:lnTo>
                <a:close/>
              </a:path>
              <a:path w="127000" h="127000">
                <a:moveTo>
                  <a:pt x="104913" y="25768"/>
                </a:moveTo>
                <a:lnTo>
                  <a:pt x="62580" y="25768"/>
                </a:lnTo>
                <a:lnTo>
                  <a:pt x="73480" y="27407"/>
                </a:lnTo>
                <a:lnTo>
                  <a:pt x="83516" y="31980"/>
                </a:lnTo>
                <a:lnTo>
                  <a:pt x="91828" y="38968"/>
                </a:lnTo>
                <a:lnTo>
                  <a:pt x="97551" y="47854"/>
                </a:lnTo>
                <a:lnTo>
                  <a:pt x="100369" y="62090"/>
                </a:lnTo>
                <a:lnTo>
                  <a:pt x="98011" y="76153"/>
                </a:lnTo>
                <a:lnTo>
                  <a:pt x="90821" y="88491"/>
                </a:lnTo>
                <a:lnTo>
                  <a:pt x="79145" y="97551"/>
                </a:lnTo>
                <a:lnTo>
                  <a:pt x="73623" y="99391"/>
                </a:lnTo>
                <a:lnTo>
                  <a:pt x="106753" y="99391"/>
                </a:lnTo>
                <a:lnTo>
                  <a:pt x="108593" y="93869"/>
                </a:lnTo>
                <a:lnTo>
                  <a:pt x="119331" y="93869"/>
                </a:lnTo>
                <a:lnTo>
                  <a:pt x="127000" y="75463"/>
                </a:lnTo>
                <a:lnTo>
                  <a:pt x="117797" y="71782"/>
                </a:lnTo>
                <a:lnTo>
                  <a:pt x="119637" y="64420"/>
                </a:lnTo>
                <a:lnTo>
                  <a:pt x="117797" y="58898"/>
                </a:lnTo>
                <a:lnTo>
                  <a:pt x="117797" y="53376"/>
                </a:lnTo>
                <a:lnTo>
                  <a:pt x="127000" y="47854"/>
                </a:lnTo>
                <a:lnTo>
                  <a:pt x="117964" y="31290"/>
                </a:lnTo>
                <a:lnTo>
                  <a:pt x="108593" y="31290"/>
                </a:lnTo>
                <a:lnTo>
                  <a:pt x="104913" y="25768"/>
                </a:lnTo>
                <a:close/>
              </a:path>
              <a:path w="127000" h="127000">
                <a:moveTo>
                  <a:pt x="119331" y="93869"/>
                </a:moveTo>
                <a:lnTo>
                  <a:pt x="108593" y="93869"/>
                </a:lnTo>
                <a:lnTo>
                  <a:pt x="117797" y="97551"/>
                </a:lnTo>
                <a:lnTo>
                  <a:pt x="119331" y="93869"/>
                </a:lnTo>
                <a:close/>
              </a:path>
              <a:path w="127000" h="127000">
                <a:moveTo>
                  <a:pt x="49696" y="1840"/>
                </a:moveTo>
                <a:lnTo>
                  <a:pt x="27608" y="11043"/>
                </a:lnTo>
                <a:lnTo>
                  <a:pt x="31290" y="18406"/>
                </a:lnTo>
                <a:lnTo>
                  <a:pt x="22086" y="27608"/>
                </a:lnTo>
                <a:lnTo>
                  <a:pt x="18406" y="33130"/>
                </a:lnTo>
                <a:lnTo>
                  <a:pt x="43109" y="33130"/>
                </a:lnTo>
                <a:lnTo>
                  <a:pt x="47854" y="29448"/>
                </a:lnTo>
                <a:lnTo>
                  <a:pt x="53376" y="27608"/>
                </a:lnTo>
                <a:lnTo>
                  <a:pt x="58898" y="27608"/>
                </a:lnTo>
                <a:lnTo>
                  <a:pt x="62580" y="25768"/>
                </a:lnTo>
                <a:lnTo>
                  <a:pt x="104913" y="25768"/>
                </a:lnTo>
                <a:lnTo>
                  <a:pt x="93869" y="18406"/>
                </a:lnTo>
                <a:lnTo>
                  <a:pt x="97551" y="9202"/>
                </a:lnTo>
                <a:lnTo>
                  <a:pt x="53376" y="9202"/>
                </a:lnTo>
                <a:lnTo>
                  <a:pt x="49696" y="1840"/>
                </a:lnTo>
                <a:close/>
              </a:path>
              <a:path w="127000" h="127000">
                <a:moveTo>
                  <a:pt x="115956" y="27608"/>
                </a:moveTo>
                <a:lnTo>
                  <a:pt x="108593" y="31290"/>
                </a:lnTo>
                <a:lnTo>
                  <a:pt x="117964" y="31290"/>
                </a:lnTo>
                <a:lnTo>
                  <a:pt x="115956" y="27608"/>
                </a:lnTo>
                <a:close/>
              </a:path>
              <a:path w="127000" h="127000">
                <a:moveTo>
                  <a:pt x="66260" y="7362"/>
                </a:moveTo>
                <a:lnTo>
                  <a:pt x="58898" y="9202"/>
                </a:lnTo>
                <a:lnTo>
                  <a:pt x="71782" y="9202"/>
                </a:lnTo>
                <a:lnTo>
                  <a:pt x="66260" y="7362"/>
                </a:lnTo>
                <a:close/>
              </a:path>
              <a:path w="127000" h="127000">
                <a:moveTo>
                  <a:pt x="75463" y="0"/>
                </a:moveTo>
                <a:lnTo>
                  <a:pt x="71782" y="9202"/>
                </a:lnTo>
                <a:lnTo>
                  <a:pt x="97551" y="9202"/>
                </a:lnTo>
                <a:lnTo>
                  <a:pt x="75463" y="0"/>
                </a:lnTo>
                <a:close/>
              </a:path>
            </a:pathLst>
          </a:custGeom>
          <a:solidFill>
            <a:srgbClr val="BFBFBF"/>
          </a:solidFill>
        </p:spPr>
        <p:txBody>
          <a:bodyPr wrap="square" lIns="0" tIns="0" rIns="0" bIns="0" rtlCol="0"/>
          <a:lstStyle/>
          <a:p>
            <a:endParaRPr/>
          </a:p>
        </p:txBody>
      </p:sp>
      <p:sp>
        <p:nvSpPr>
          <p:cNvPr id="20" name="object 20"/>
          <p:cNvSpPr/>
          <p:nvPr/>
        </p:nvSpPr>
        <p:spPr>
          <a:xfrm>
            <a:off x="6985000" y="5753100"/>
            <a:ext cx="165100" cy="152400"/>
          </a:xfrm>
          <a:custGeom>
            <a:avLst/>
            <a:gdLst/>
            <a:ahLst/>
            <a:cxnLst/>
            <a:rect l="l" t="t" r="r" b="b"/>
            <a:pathLst>
              <a:path w="165100" h="152400">
                <a:moveTo>
                  <a:pt x="50247" y="0"/>
                </a:moveTo>
                <a:lnTo>
                  <a:pt x="30283" y="11986"/>
                </a:lnTo>
                <a:lnTo>
                  <a:pt x="14356" y="29110"/>
                </a:lnTo>
                <a:lnTo>
                  <a:pt x="3813" y="50086"/>
                </a:lnTo>
                <a:lnTo>
                  <a:pt x="0" y="73631"/>
                </a:lnTo>
                <a:lnTo>
                  <a:pt x="6337" y="103999"/>
                </a:lnTo>
                <a:lnTo>
                  <a:pt x="23778" y="129069"/>
                </a:lnTo>
                <a:lnTo>
                  <a:pt x="49967" y="146112"/>
                </a:lnTo>
                <a:lnTo>
                  <a:pt x="82550" y="152400"/>
                </a:lnTo>
                <a:lnTo>
                  <a:pt x="114375" y="146112"/>
                </a:lnTo>
                <a:lnTo>
                  <a:pt x="131079" y="135276"/>
                </a:lnTo>
                <a:lnTo>
                  <a:pt x="82550" y="135276"/>
                </a:lnTo>
                <a:lnTo>
                  <a:pt x="57313" y="130460"/>
                </a:lnTo>
                <a:lnTo>
                  <a:pt x="36788" y="117296"/>
                </a:lnTo>
                <a:lnTo>
                  <a:pt x="22992" y="97711"/>
                </a:lnTo>
                <a:lnTo>
                  <a:pt x="17945" y="73631"/>
                </a:lnTo>
                <a:lnTo>
                  <a:pt x="21169" y="53939"/>
                </a:lnTo>
                <a:lnTo>
                  <a:pt x="30283" y="36815"/>
                </a:lnTo>
                <a:lnTo>
                  <a:pt x="44443" y="23544"/>
                </a:lnTo>
                <a:lnTo>
                  <a:pt x="62810" y="15411"/>
                </a:lnTo>
                <a:lnTo>
                  <a:pt x="50247" y="0"/>
                </a:lnTo>
                <a:close/>
              </a:path>
              <a:path w="165100" h="152400">
                <a:moveTo>
                  <a:pt x="113057" y="0"/>
                </a:moveTo>
                <a:lnTo>
                  <a:pt x="102289" y="15411"/>
                </a:lnTo>
                <a:lnTo>
                  <a:pt x="119899" y="23544"/>
                </a:lnTo>
                <a:lnTo>
                  <a:pt x="134143" y="36815"/>
                </a:lnTo>
                <a:lnTo>
                  <a:pt x="143677" y="53939"/>
                </a:lnTo>
                <a:lnTo>
                  <a:pt x="147154" y="73631"/>
                </a:lnTo>
                <a:lnTo>
                  <a:pt x="142107" y="97711"/>
                </a:lnTo>
                <a:lnTo>
                  <a:pt x="128311" y="117296"/>
                </a:lnTo>
                <a:lnTo>
                  <a:pt x="107786" y="130460"/>
                </a:lnTo>
                <a:lnTo>
                  <a:pt x="82550" y="135276"/>
                </a:lnTo>
                <a:lnTo>
                  <a:pt x="131079" y="135276"/>
                </a:lnTo>
                <a:lnTo>
                  <a:pt x="140649" y="129069"/>
                </a:lnTo>
                <a:lnTo>
                  <a:pt x="158510" y="103999"/>
                </a:lnTo>
                <a:lnTo>
                  <a:pt x="165100" y="73631"/>
                </a:lnTo>
                <a:lnTo>
                  <a:pt x="161258" y="50086"/>
                </a:lnTo>
                <a:lnTo>
                  <a:pt x="150518" y="29110"/>
                </a:lnTo>
                <a:lnTo>
                  <a:pt x="134059" y="11986"/>
                </a:lnTo>
                <a:lnTo>
                  <a:pt x="113057" y="0"/>
                </a:lnTo>
                <a:close/>
              </a:path>
            </a:pathLst>
          </a:custGeom>
          <a:solidFill>
            <a:srgbClr val="BFBFBF"/>
          </a:solidFill>
        </p:spPr>
        <p:txBody>
          <a:bodyPr wrap="square" lIns="0" tIns="0" rIns="0" bIns="0" rtlCol="0"/>
          <a:lstStyle/>
          <a:p>
            <a:endParaRPr/>
          </a:p>
        </p:txBody>
      </p:sp>
      <p:sp>
        <p:nvSpPr>
          <p:cNvPr id="21" name="object 21"/>
          <p:cNvSpPr/>
          <p:nvPr/>
        </p:nvSpPr>
        <p:spPr>
          <a:xfrm>
            <a:off x="7023100" y="5715000"/>
            <a:ext cx="76200" cy="50800"/>
          </a:xfrm>
          <a:custGeom>
            <a:avLst/>
            <a:gdLst/>
            <a:ahLst/>
            <a:cxnLst/>
            <a:rect l="l" t="t" r="r" b="b"/>
            <a:pathLst>
              <a:path w="76200" h="50800">
                <a:moveTo>
                  <a:pt x="64128" y="0"/>
                </a:moveTo>
                <a:lnTo>
                  <a:pt x="12071" y="0"/>
                </a:lnTo>
                <a:lnTo>
                  <a:pt x="0" y="14036"/>
                </a:lnTo>
                <a:lnTo>
                  <a:pt x="14334" y="30078"/>
                </a:lnTo>
                <a:lnTo>
                  <a:pt x="24897" y="44115"/>
                </a:lnTo>
                <a:lnTo>
                  <a:pt x="30177" y="50800"/>
                </a:lnTo>
                <a:lnTo>
                  <a:pt x="46022" y="50800"/>
                </a:lnTo>
                <a:lnTo>
                  <a:pt x="53566" y="44115"/>
                </a:lnTo>
                <a:lnTo>
                  <a:pt x="76200" y="14036"/>
                </a:lnTo>
                <a:lnTo>
                  <a:pt x="64128" y="0"/>
                </a:lnTo>
                <a:close/>
              </a:path>
            </a:pathLst>
          </a:custGeom>
          <a:solidFill>
            <a:srgbClr val="BFBFBF"/>
          </a:solidFill>
        </p:spPr>
        <p:txBody>
          <a:bodyPr wrap="square" lIns="0" tIns="0" rIns="0" bIns="0" rtlCol="0"/>
          <a:lstStyle/>
          <a:p>
            <a:endParaRPr/>
          </a:p>
        </p:txBody>
      </p:sp>
      <p:sp>
        <p:nvSpPr>
          <p:cNvPr id="22" name="object 22"/>
          <p:cNvSpPr/>
          <p:nvPr/>
        </p:nvSpPr>
        <p:spPr>
          <a:xfrm>
            <a:off x="6667500" y="6286500"/>
            <a:ext cx="189230" cy="190500"/>
          </a:xfrm>
          <a:custGeom>
            <a:avLst/>
            <a:gdLst/>
            <a:ahLst/>
            <a:cxnLst/>
            <a:rect l="l" t="t" r="r" b="b"/>
            <a:pathLst>
              <a:path w="189229" h="190500">
                <a:moveTo>
                  <a:pt x="58580" y="174913"/>
                </a:moveTo>
                <a:lnTo>
                  <a:pt x="23798" y="174913"/>
                </a:lnTo>
                <a:lnTo>
                  <a:pt x="27459" y="178377"/>
                </a:lnTo>
                <a:lnTo>
                  <a:pt x="36612" y="190500"/>
                </a:lnTo>
                <a:lnTo>
                  <a:pt x="47595" y="190500"/>
                </a:lnTo>
                <a:lnTo>
                  <a:pt x="53088" y="183572"/>
                </a:lnTo>
                <a:lnTo>
                  <a:pt x="58580" y="178377"/>
                </a:lnTo>
                <a:lnTo>
                  <a:pt x="58580" y="174913"/>
                </a:lnTo>
                <a:close/>
              </a:path>
              <a:path w="189229" h="190500">
                <a:moveTo>
                  <a:pt x="146451" y="0"/>
                </a:moveTo>
                <a:lnTo>
                  <a:pt x="137297" y="0"/>
                </a:lnTo>
                <a:lnTo>
                  <a:pt x="120421" y="5871"/>
                </a:lnTo>
                <a:lnTo>
                  <a:pt x="106634" y="15802"/>
                </a:lnTo>
                <a:lnTo>
                  <a:pt x="97653" y="29955"/>
                </a:lnTo>
                <a:lnTo>
                  <a:pt x="95192" y="48490"/>
                </a:lnTo>
                <a:lnTo>
                  <a:pt x="97022" y="55418"/>
                </a:lnTo>
                <a:lnTo>
                  <a:pt x="100684" y="65809"/>
                </a:lnTo>
                <a:lnTo>
                  <a:pt x="3661" y="157595"/>
                </a:lnTo>
                <a:lnTo>
                  <a:pt x="0" y="164522"/>
                </a:lnTo>
                <a:lnTo>
                  <a:pt x="0" y="167986"/>
                </a:lnTo>
                <a:lnTo>
                  <a:pt x="1831" y="173181"/>
                </a:lnTo>
                <a:lnTo>
                  <a:pt x="7322" y="180109"/>
                </a:lnTo>
                <a:lnTo>
                  <a:pt x="16475" y="178377"/>
                </a:lnTo>
                <a:lnTo>
                  <a:pt x="18307" y="178377"/>
                </a:lnTo>
                <a:lnTo>
                  <a:pt x="23798" y="174913"/>
                </a:lnTo>
                <a:lnTo>
                  <a:pt x="58580" y="174913"/>
                </a:lnTo>
                <a:lnTo>
                  <a:pt x="58580" y="166254"/>
                </a:lnTo>
                <a:lnTo>
                  <a:pt x="45765" y="162790"/>
                </a:lnTo>
                <a:lnTo>
                  <a:pt x="42104" y="155863"/>
                </a:lnTo>
                <a:lnTo>
                  <a:pt x="45765" y="154131"/>
                </a:lnTo>
                <a:lnTo>
                  <a:pt x="53088" y="147204"/>
                </a:lnTo>
                <a:lnTo>
                  <a:pt x="87870" y="147204"/>
                </a:lnTo>
                <a:lnTo>
                  <a:pt x="87870" y="140277"/>
                </a:lnTo>
                <a:lnTo>
                  <a:pt x="73224" y="135081"/>
                </a:lnTo>
                <a:lnTo>
                  <a:pt x="71394" y="129886"/>
                </a:lnTo>
                <a:lnTo>
                  <a:pt x="108007" y="95250"/>
                </a:lnTo>
                <a:lnTo>
                  <a:pt x="111668" y="90054"/>
                </a:lnTo>
                <a:lnTo>
                  <a:pt x="115329" y="86590"/>
                </a:lnTo>
                <a:lnTo>
                  <a:pt x="120821" y="84859"/>
                </a:lnTo>
                <a:lnTo>
                  <a:pt x="161150" y="84859"/>
                </a:lnTo>
                <a:lnTo>
                  <a:pt x="166902" y="82667"/>
                </a:lnTo>
                <a:lnTo>
                  <a:pt x="177571" y="74468"/>
                </a:lnTo>
                <a:lnTo>
                  <a:pt x="183268" y="62994"/>
                </a:lnTo>
                <a:lnTo>
                  <a:pt x="138441" y="62994"/>
                </a:lnTo>
                <a:lnTo>
                  <a:pt x="127372" y="57339"/>
                </a:lnTo>
                <a:lnTo>
                  <a:pt x="122652" y="45027"/>
                </a:lnTo>
                <a:lnTo>
                  <a:pt x="122652" y="34636"/>
                </a:lnTo>
                <a:lnTo>
                  <a:pt x="129975" y="27709"/>
                </a:lnTo>
                <a:lnTo>
                  <a:pt x="139128" y="25977"/>
                </a:lnTo>
                <a:lnTo>
                  <a:pt x="183681" y="25977"/>
                </a:lnTo>
                <a:lnTo>
                  <a:pt x="170363" y="8713"/>
                </a:lnTo>
                <a:lnTo>
                  <a:pt x="146451" y="0"/>
                </a:lnTo>
                <a:close/>
              </a:path>
              <a:path w="189229" h="190500">
                <a:moveTo>
                  <a:pt x="87870" y="147204"/>
                </a:moveTo>
                <a:lnTo>
                  <a:pt x="53088" y="147204"/>
                </a:lnTo>
                <a:lnTo>
                  <a:pt x="58580" y="150668"/>
                </a:lnTo>
                <a:lnTo>
                  <a:pt x="64071" y="162790"/>
                </a:lnTo>
                <a:lnTo>
                  <a:pt x="75055" y="162790"/>
                </a:lnTo>
                <a:lnTo>
                  <a:pt x="80547" y="157595"/>
                </a:lnTo>
                <a:lnTo>
                  <a:pt x="87870" y="152400"/>
                </a:lnTo>
                <a:lnTo>
                  <a:pt x="87870" y="147204"/>
                </a:lnTo>
                <a:close/>
              </a:path>
              <a:path w="189229" h="190500">
                <a:moveTo>
                  <a:pt x="161150" y="84859"/>
                </a:moveTo>
                <a:lnTo>
                  <a:pt x="120821" y="84859"/>
                </a:lnTo>
                <a:lnTo>
                  <a:pt x="136639" y="89323"/>
                </a:lnTo>
                <a:lnTo>
                  <a:pt x="152628" y="88106"/>
                </a:lnTo>
                <a:lnTo>
                  <a:pt x="161150" y="84859"/>
                </a:lnTo>
                <a:close/>
              </a:path>
              <a:path w="189229" h="190500">
                <a:moveTo>
                  <a:pt x="183681" y="25977"/>
                </a:moveTo>
                <a:lnTo>
                  <a:pt x="139128" y="25977"/>
                </a:lnTo>
                <a:lnTo>
                  <a:pt x="149768" y="27384"/>
                </a:lnTo>
                <a:lnTo>
                  <a:pt x="158349" y="33337"/>
                </a:lnTo>
                <a:lnTo>
                  <a:pt x="162811" y="42537"/>
                </a:lnTo>
                <a:lnTo>
                  <a:pt x="161095" y="53686"/>
                </a:lnTo>
                <a:lnTo>
                  <a:pt x="151227" y="61831"/>
                </a:lnTo>
                <a:lnTo>
                  <a:pt x="138441" y="62994"/>
                </a:lnTo>
                <a:lnTo>
                  <a:pt x="183268" y="62994"/>
                </a:lnTo>
                <a:lnTo>
                  <a:pt x="188669" y="52116"/>
                </a:lnTo>
                <a:lnTo>
                  <a:pt x="185351" y="28142"/>
                </a:lnTo>
                <a:lnTo>
                  <a:pt x="183681" y="25977"/>
                </a:lnTo>
                <a:close/>
              </a:path>
            </a:pathLst>
          </a:custGeom>
          <a:solidFill>
            <a:srgbClr val="BFBFBF"/>
          </a:solidFill>
        </p:spPr>
        <p:txBody>
          <a:bodyPr wrap="square" lIns="0" tIns="0" rIns="0" bIns="0" rtlCol="0"/>
          <a:lstStyle/>
          <a:p>
            <a:endParaRPr/>
          </a:p>
        </p:txBody>
      </p:sp>
      <p:sp>
        <p:nvSpPr>
          <p:cNvPr id="23" name="object 23"/>
          <p:cNvSpPr/>
          <p:nvPr/>
        </p:nvSpPr>
        <p:spPr>
          <a:xfrm>
            <a:off x="4394200" y="5270500"/>
            <a:ext cx="228600" cy="177800"/>
          </a:xfrm>
          <a:custGeom>
            <a:avLst/>
            <a:gdLst/>
            <a:ahLst/>
            <a:cxnLst/>
            <a:rect l="l" t="t" r="r" b="b"/>
            <a:pathLst>
              <a:path w="228600" h="177800">
                <a:moveTo>
                  <a:pt x="106199" y="0"/>
                </a:moveTo>
                <a:lnTo>
                  <a:pt x="102599" y="0"/>
                </a:lnTo>
                <a:lnTo>
                  <a:pt x="32400" y="26405"/>
                </a:lnTo>
                <a:lnTo>
                  <a:pt x="30600" y="26405"/>
                </a:lnTo>
                <a:lnTo>
                  <a:pt x="30600" y="28166"/>
                </a:lnTo>
                <a:lnTo>
                  <a:pt x="0" y="66894"/>
                </a:lnTo>
                <a:lnTo>
                  <a:pt x="0" y="73936"/>
                </a:lnTo>
                <a:lnTo>
                  <a:pt x="1799" y="75697"/>
                </a:lnTo>
                <a:lnTo>
                  <a:pt x="3600" y="75697"/>
                </a:lnTo>
                <a:lnTo>
                  <a:pt x="28799" y="82739"/>
                </a:lnTo>
                <a:lnTo>
                  <a:pt x="28799" y="146113"/>
                </a:lnTo>
                <a:lnTo>
                  <a:pt x="30600" y="149633"/>
                </a:lnTo>
                <a:lnTo>
                  <a:pt x="34199" y="149633"/>
                </a:lnTo>
                <a:lnTo>
                  <a:pt x="127800" y="177800"/>
                </a:lnTo>
                <a:lnTo>
                  <a:pt x="131400" y="177800"/>
                </a:lnTo>
                <a:lnTo>
                  <a:pt x="156771" y="163716"/>
                </a:lnTo>
                <a:lnTo>
                  <a:pt x="122400" y="163716"/>
                </a:lnTo>
                <a:lnTo>
                  <a:pt x="41400" y="140831"/>
                </a:lnTo>
                <a:lnTo>
                  <a:pt x="41400" y="84499"/>
                </a:lnTo>
                <a:lnTo>
                  <a:pt x="81901" y="84499"/>
                </a:lnTo>
                <a:lnTo>
                  <a:pt x="14400" y="66894"/>
                </a:lnTo>
                <a:lnTo>
                  <a:pt x="37800" y="36968"/>
                </a:lnTo>
                <a:lnTo>
                  <a:pt x="96946" y="36968"/>
                </a:lnTo>
                <a:lnTo>
                  <a:pt x="55799" y="29926"/>
                </a:lnTo>
                <a:lnTo>
                  <a:pt x="104400" y="12322"/>
                </a:lnTo>
                <a:lnTo>
                  <a:pt x="192599" y="12322"/>
                </a:lnTo>
                <a:lnTo>
                  <a:pt x="106199" y="0"/>
                </a:lnTo>
                <a:close/>
              </a:path>
              <a:path w="228600" h="177800">
                <a:moveTo>
                  <a:pt x="144473" y="66894"/>
                </a:moveTo>
                <a:lnTo>
                  <a:pt x="122400" y="66894"/>
                </a:lnTo>
                <a:lnTo>
                  <a:pt x="122400" y="163716"/>
                </a:lnTo>
                <a:lnTo>
                  <a:pt x="156771" y="163716"/>
                </a:lnTo>
                <a:lnTo>
                  <a:pt x="159942" y="161956"/>
                </a:lnTo>
                <a:lnTo>
                  <a:pt x="134999" y="161956"/>
                </a:lnTo>
                <a:lnTo>
                  <a:pt x="134999" y="73936"/>
                </a:lnTo>
                <a:lnTo>
                  <a:pt x="147883" y="73936"/>
                </a:lnTo>
                <a:lnTo>
                  <a:pt x="144473" y="66894"/>
                </a:lnTo>
                <a:close/>
              </a:path>
              <a:path w="228600" h="177800">
                <a:moveTo>
                  <a:pt x="201599" y="79217"/>
                </a:moveTo>
                <a:lnTo>
                  <a:pt x="190799" y="79217"/>
                </a:lnTo>
                <a:lnTo>
                  <a:pt x="190799" y="132029"/>
                </a:lnTo>
                <a:lnTo>
                  <a:pt x="134999" y="161956"/>
                </a:lnTo>
                <a:lnTo>
                  <a:pt x="159942" y="161956"/>
                </a:lnTo>
                <a:lnTo>
                  <a:pt x="197999" y="140831"/>
                </a:lnTo>
                <a:lnTo>
                  <a:pt x="201599" y="137311"/>
                </a:lnTo>
                <a:lnTo>
                  <a:pt x="201599" y="79217"/>
                </a:lnTo>
                <a:close/>
              </a:path>
              <a:path w="228600" h="177800">
                <a:moveTo>
                  <a:pt x="81901" y="84499"/>
                </a:moveTo>
                <a:lnTo>
                  <a:pt x="41400" y="84499"/>
                </a:lnTo>
                <a:lnTo>
                  <a:pt x="95399" y="98582"/>
                </a:lnTo>
                <a:lnTo>
                  <a:pt x="100799" y="98582"/>
                </a:lnTo>
                <a:lnTo>
                  <a:pt x="102599" y="96822"/>
                </a:lnTo>
                <a:lnTo>
                  <a:pt x="108423" y="88019"/>
                </a:lnTo>
                <a:lnTo>
                  <a:pt x="95399" y="88019"/>
                </a:lnTo>
                <a:lnTo>
                  <a:pt x="81901" y="84499"/>
                </a:lnTo>
                <a:close/>
              </a:path>
              <a:path w="228600" h="177800">
                <a:moveTo>
                  <a:pt x="147883" y="73936"/>
                </a:moveTo>
                <a:lnTo>
                  <a:pt x="134999" y="73936"/>
                </a:lnTo>
                <a:lnTo>
                  <a:pt x="144000" y="95060"/>
                </a:lnTo>
                <a:lnTo>
                  <a:pt x="145799" y="95060"/>
                </a:lnTo>
                <a:lnTo>
                  <a:pt x="145799" y="96822"/>
                </a:lnTo>
                <a:lnTo>
                  <a:pt x="152999" y="96822"/>
                </a:lnTo>
                <a:lnTo>
                  <a:pt x="179458" y="84499"/>
                </a:lnTo>
                <a:lnTo>
                  <a:pt x="152999" y="84499"/>
                </a:lnTo>
                <a:lnTo>
                  <a:pt x="147883" y="73936"/>
                </a:lnTo>
                <a:close/>
              </a:path>
              <a:path w="228600" h="177800">
                <a:moveTo>
                  <a:pt x="96946" y="36968"/>
                </a:moveTo>
                <a:lnTo>
                  <a:pt x="37800" y="36968"/>
                </a:lnTo>
                <a:lnTo>
                  <a:pt x="118799" y="52811"/>
                </a:lnTo>
                <a:lnTo>
                  <a:pt x="95399" y="88019"/>
                </a:lnTo>
                <a:lnTo>
                  <a:pt x="108423" y="88019"/>
                </a:lnTo>
                <a:lnTo>
                  <a:pt x="122400" y="66894"/>
                </a:lnTo>
                <a:lnTo>
                  <a:pt x="144473" y="66894"/>
                </a:lnTo>
                <a:lnTo>
                  <a:pt x="136800" y="51051"/>
                </a:lnTo>
                <a:lnTo>
                  <a:pt x="156086" y="42249"/>
                </a:lnTo>
                <a:lnTo>
                  <a:pt x="127800" y="42249"/>
                </a:lnTo>
                <a:lnTo>
                  <a:pt x="96946" y="36968"/>
                </a:lnTo>
                <a:close/>
              </a:path>
              <a:path w="228600" h="177800">
                <a:moveTo>
                  <a:pt x="205854" y="26405"/>
                </a:moveTo>
                <a:lnTo>
                  <a:pt x="190799" y="26405"/>
                </a:lnTo>
                <a:lnTo>
                  <a:pt x="212399" y="56332"/>
                </a:lnTo>
                <a:lnTo>
                  <a:pt x="152999" y="84499"/>
                </a:lnTo>
                <a:lnTo>
                  <a:pt x="179458" y="84499"/>
                </a:lnTo>
                <a:lnTo>
                  <a:pt x="190799" y="79217"/>
                </a:lnTo>
                <a:lnTo>
                  <a:pt x="201599" y="79217"/>
                </a:lnTo>
                <a:lnTo>
                  <a:pt x="201599" y="73936"/>
                </a:lnTo>
                <a:lnTo>
                  <a:pt x="224999" y="63374"/>
                </a:lnTo>
                <a:lnTo>
                  <a:pt x="226800" y="63374"/>
                </a:lnTo>
                <a:lnTo>
                  <a:pt x="226800" y="59853"/>
                </a:lnTo>
                <a:lnTo>
                  <a:pt x="228600" y="58093"/>
                </a:lnTo>
                <a:lnTo>
                  <a:pt x="226800" y="56332"/>
                </a:lnTo>
                <a:lnTo>
                  <a:pt x="226800" y="54571"/>
                </a:lnTo>
                <a:lnTo>
                  <a:pt x="205854" y="26405"/>
                </a:lnTo>
                <a:close/>
              </a:path>
              <a:path w="228600" h="177800">
                <a:moveTo>
                  <a:pt x="194400" y="12322"/>
                </a:moveTo>
                <a:lnTo>
                  <a:pt x="104400" y="12322"/>
                </a:lnTo>
                <a:lnTo>
                  <a:pt x="172800" y="21125"/>
                </a:lnTo>
                <a:lnTo>
                  <a:pt x="127800" y="42249"/>
                </a:lnTo>
                <a:lnTo>
                  <a:pt x="156086" y="42249"/>
                </a:lnTo>
                <a:lnTo>
                  <a:pt x="190799" y="26405"/>
                </a:lnTo>
                <a:lnTo>
                  <a:pt x="205854" y="26405"/>
                </a:lnTo>
                <a:lnTo>
                  <a:pt x="197999" y="15843"/>
                </a:lnTo>
                <a:lnTo>
                  <a:pt x="194400" y="12322"/>
                </a:lnTo>
                <a:close/>
              </a:path>
            </a:pathLst>
          </a:custGeom>
          <a:solidFill>
            <a:srgbClr val="BFBFBF"/>
          </a:solidFill>
        </p:spPr>
        <p:txBody>
          <a:bodyPr wrap="square" lIns="0" tIns="0" rIns="0" bIns="0" rtlCol="0"/>
          <a:lstStyle/>
          <a:p>
            <a:endParaRPr/>
          </a:p>
        </p:txBody>
      </p:sp>
      <p:sp>
        <p:nvSpPr>
          <p:cNvPr id="24" name="object 24"/>
          <p:cNvSpPr/>
          <p:nvPr/>
        </p:nvSpPr>
        <p:spPr>
          <a:xfrm>
            <a:off x="7115704" y="5196348"/>
            <a:ext cx="53975" cy="56515"/>
          </a:xfrm>
          <a:custGeom>
            <a:avLst/>
            <a:gdLst/>
            <a:ahLst/>
            <a:cxnLst/>
            <a:rect l="l" t="t" r="r" b="b"/>
            <a:pathLst>
              <a:path w="53975" h="56514">
                <a:moveTo>
                  <a:pt x="11112" y="0"/>
                </a:moveTo>
                <a:lnTo>
                  <a:pt x="2778" y="4384"/>
                </a:lnTo>
                <a:lnTo>
                  <a:pt x="0" y="12034"/>
                </a:lnTo>
                <a:lnTo>
                  <a:pt x="2778" y="19299"/>
                </a:lnTo>
                <a:lnTo>
                  <a:pt x="11112" y="22532"/>
                </a:lnTo>
                <a:lnTo>
                  <a:pt x="20075" y="22852"/>
                </a:lnTo>
                <a:lnTo>
                  <a:pt x="27252" y="26629"/>
                </a:lnTo>
                <a:lnTo>
                  <a:pt x="31650" y="33478"/>
                </a:lnTo>
                <a:lnTo>
                  <a:pt x="32278" y="43016"/>
                </a:lnTo>
                <a:lnTo>
                  <a:pt x="34395" y="51753"/>
                </a:lnTo>
                <a:lnTo>
                  <a:pt x="41274" y="56074"/>
                </a:lnTo>
                <a:lnTo>
                  <a:pt x="48947" y="55402"/>
                </a:lnTo>
                <a:lnTo>
                  <a:pt x="53445" y="49161"/>
                </a:lnTo>
                <a:lnTo>
                  <a:pt x="53379" y="29957"/>
                </a:lnTo>
                <a:lnTo>
                  <a:pt x="44978" y="13826"/>
                </a:lnTo>
                <a:lnTo>
                  <a:pt x="30228" y="3072"/>
                </a:lnTo>
                <a:lnTo>
                  <a:pt x="11112" y="0"/>
                </a:lnTo>
                <a:close/>
              </a:path>
            </a:pathLst>
          </a:custGeom>
          <a:solidFill>
            <a:srgbClr val="BFBFBF"/>
          </a:solidFill>
        </p:spPr>
        <p:txBody>
          <a:bodyPr wrap="square" lIns="0" tIns="0" rIns="0" bIns="0" rtlCol="0"/>
          <a:lstStyle/>
          <a:p>
            <a:endParaRPr/>
          </a:p>
        </p:txBody>
      </p:sp>
      <p:sp>
        <p:nvSpPr>
          <p:cNvPr id="25" name="object 25"/>
          <p:cNvSpPr/>
          <p:nvPr/>
        </p:nvSpPr>
        <p:spPr>
          <a:xfrm>
            <a:off x="7063081" y="5257800"/>
            <a:ext cx="184150" cy="152400"/>
          </a:xfrm>
          <a:custGeom>
            <a:avLst/>
            <a:gdLst/>
            <a:ahLst/>
            <a:cxnLst/>
            <a:rect l="l" t="t" r="r" b="b"/>
            <a:pathLst>
              <a:path w="184150" h="152400">
                <a:moveTo>
                  <a:pt x="56444" y="0"/>
                </a:moveTo>
                <a:lnTo>
                  <a:pt x="54563" y="0"/>
                </a:lnTo>
                <a:lnTo>
                  <a:pt x="38952" y="1395"/>
                </a:lnTo>
                <a:lnTo>
                  <a:pt x="3763" y="26276"/>
                </a:lnTo>
                <a:lnTo>
                  <a:pt x="0" y="49048"/>
                </a:lnTo>
                <a:lnTo>
                  <a:pt x="587" y="60762"/>
                </a:lnTo>
                <a:lnTo>
                  <a:pt x="18579" y="119336"/>
                </a:lnTo>
                <a:lnTo>
                  <a:pt x="56444" y="152400"/>
                </a:lnTo>
                <a:lnTo>
                  <a:pt x="63970" y="152400"/>
                </a:lnTo>
                <a:lnTo>
                  <a:pt x="71026" y="151770"/>
                </a:lnTo>
                <a:lnTo>
                  <a:pt x="78081" y="149991"/>
                </a:lnTo>
                <a:lnTo>
                  <a:pt x="85137" y="147226"/>
                </a:lnTo>
                <a:lnTo>
                  <a:pt x="92192" y="143640"/>
                </a:lnTo>
                <a:lnTo>
                  <a:pt x="136250" y="143640"/>
                </a:lnTo>
                <a:lnTo>
                  <a:pt x="151694" y="136004"/>
                </a:lnTo>
                <a:lnTo>
                  <a:pt x="174977" y="97439"/>
                </a:lnTo>
                <a:lnTo>
                  <a:pt x="184149" y="52633"/>
                </a:lnTo>
                <a:lnTo>
                  <a:pt x="174977" y="17517"/>
                </a:lnTo>
                <a:lnTo>
                  <a:pt x="169333" y="12261"/>
                </a:lnTo>
                <a:lnTo>
                  <a:pt x="161815" y="7006"/>
                </a:lnTo>
                <a:lnTo>
                  <a:pt x="90311" y="7006"/>
                </a:lnTo>
                <a:lnTo>
                  <a:pt x="82785" y="5255"/>
                </a:lnTo>
                <a:lnTo>
                  <a:pt x="82785" y="3503"/>
                </a:lnTo>
                <a:lnTo>
                  <a:pt x="76023" y="2217"/>
                </a:lnTo>
                <a:lnTo>
                  <a:pt x="69614" y="1094"/>
                </a:lnTo>
                <a:lnTo>
                  <a:pt x="63205" y="301"/>
                </a:lnTo>
                <a:lnTo>
                  <a:pt x="56444" y="0"/>
                </a:lnTo>
                <a:close/>
              </a:path>
              <a:path w="184150" h="152400">
                <a:moveTo>
                  <a:pt x="136250" y="143640"/>
                </a:moveTo>
                <a:lnTo>
                  <a:pt x="92192" y="143640"/>
                </a:lnTo>
                <a:lnTo>
                  <a:pt x="98160" y="147965"/>
                </a:lnTo>
                <a:lnTo>
                  <a:pt x="104657" y="150648"/>
                </a:lnTo>
                <a:lnTo>
                  <a:pt x="111507" y="152016"/>
                </a:lnTo>
                <a:lnTo>
                  <a:pt x="118533" y="152400"/>
                </a:lnTo>
                <a:lnTo>
                  <a:pt x="136250" y="143640"/>
                </a:lnTo>
                <a:close/>
              </a:path>
              <a:path w="184150" h="152400">
                <a:moveTo>
                  <a:pt x="129822" y="0"/>
                </a:moveTo>
                <a:lnTo>
                  <a:pt x="119709" y="602"/>
                </a:lnTo>
                <a:lnTo>
                  <a:pt x="109481" y="2217"/>
                </a:lnTo>
                <a:lnTo>
                  <a:pt x="100188" y="4434"/>
                </a:lnTo>
                <a:lnTo>
                  <a:pt x="92192" y="7006"/>
                </a:lnTo>
                <a:lnTo>
                  <a:pt x="161815" y="7006"/>
                </a:lnTo>
                <a:lnTo>
                  <a:pt x="161307" y="6651"/>
                </a:lnTo>
                <a:lnTo>
                  <a:pt x="151694" y="2846"/>
                </a:lnTo>
                <a:lnTo>
                  <a:pt x="141022" y="684"/>
                </a:lnTo>
                <a:lnTo>
                  <a:pt x="129822" y="0"/>
                </a:lnTo>
                <a:close/>
              </a:path>
            </a:pathLst>
          </a:custGeom>
          <a:solidFill>
            <a:srgbClr val="BFBFBF"/>
          </a:solidFill>
        </p:spPr>
        <p:txBody>
          <a:bodyPr wrap="square" lIns="0" tIns="0" rIns="0" bIns="0" rtlCol="0"/>
          <a:lstStyle/>
          <a:p>
            <a:endParaRPr/>
          </a:p>
        </p:txBody>
      </p:sp>
      <p:sp>
        <p:nvSpPr>
          <p:cNvPr id="26" name="object 26"/>
          <p:cNvSpPr/>
          <p:nvPr/>
        </p:nvSpPr>
        <p:spPr>
          <a:xfrm>
            <a:off x="292100" y="2057400"/>
            <a:ext cx="38100" cy="38100"/>
          </a:xfrm>
          <a:custGeom>
            <a:avLst/>
            <a:gdLst/>
            <a:ahLst/>
            <a:cxnLst/>
            <a:rect l="l" t="t" r="r" b="b"/>
            <a:pathLst>
              <a:path w="38100" h="38100">
                <a:moveTo>
                  <a:pt x="19050" y="0"/>
                </a:moveTo>
                <a:lnTo>
                  <a:pt x="11634" y="1497"/>
                </a:lnTo>
                <a:lnTo>
                  <a:pt x="5579" y="5579"/>
                </a:lnTo>
                <a:lnTo>
                  <a:pt x="1497" y="11635"/>
                </a:lnTo>
                <a:lnTo>
                  <a:pt x="0" y="19050"/>
                </a:lnTo>
                <a:lnTo>
                  <a:pt x="1497" y="26464"/>
                </a:lnTo>
                <a:lnTo>
                  <a:pt x="5579" y="32520"/>
                </a:lnTo>
                <a:lnTo>
                  <a:pt x="11634" y="36602"/>
                </a:lnTo>
                <a:lnTo>
                  <a:pt x="19050" y="38100"/>
                </a:lnTo>
                <a:lnTo>
                  <a:pt x="26465" y="36602"/>
                </a:lnTo>
                <a:lnTo>
                  <a:pt x="32520" y="32520"/>
                </a:lnTo>
                <a:lnTo>
                  <a:pt x="36602" y="26464"/>
                </a:lnTo>
                <a:lnTo>
                  <a:pt x="38100" y="19050"/>
                </a:lnTo>
                <a:lnTo>
                  <a:pt x="36602" y="11635"/>
                </a:lnTo>
                <a:lnTo>
                  <a:pt x="32520" y="5579"/>
                </a:lnTo>
                <a:lnTo>
                  <a:pt x="26465" y="1497"/>
                </a:lnTo>
                <a:lnTo>
                  <a:pt x="19050" y="0"/>
                </a:lnTo>
                <a:close/>
              </a:path>
            </a:pathLst>
          </a:custGeom>
          <a:solidFill>
            <a:srgbClr val="BFBFBF"/>
          </a:solidFill>
        </p:spPr>
        <p:txBody>
          <a:bodyPr wrap="square" lIns="0" tIns="0" rIns="0" bIns="0" rtlCol="0"/>
          <a:lstStyle/>
          <a:p>
            <a:endParaRPr/>
          </a:p>
        </p:txBody>
      </p:sp>
      <p:sp>
        <p:nvSpPr>
          <p:cNvPr id="27" name="object 27"/>
          <p:cNvSpPr/>
          <p:nvPr/>
        </p:nvSpPr>
        <p:spPr>
          <a:xfrm>
            <a:off x="266700" y="1758950"/>
            <a:ext cx="76200" cy="0"/>
          </a:xfrm>
          <a:custGeom>
            <a:avLst/>
            <a:gdLst/>
            <a:ahLst/>
            <a:cxnLst/>
            <a:rect l="l" t="t" r="r" b="b"/>
            <a:pathLst>
              <a:path w="76200">
                <a:moveTo>
                  <a:pt x="0" y="0"/>
                </a:moveTo>
                <a:lnTo>
                  <a:pt x="76200" y="0"/>
                </a:lnTo>
              </a:path>
            </a:pathLst>
          </a:custGeom>
          <a:ln w="12700">
            <a:solidFill>
              <a:srgbClr val="BFBFBF"/>
            </a:solidFill>
          </a:ln>
        </p:spPr>
        <p:txBody>
          <a:bodyPr wrap="square" lIns="0" tIns="0" rIns="0" bIns="0" rtlCol="0"/>
          <a:lstStyle/>
          <a:p>
            <a:endParaRPr/>
          </a:p>
        </p:txBody>
      </p:sp>
      <p:sp>
        <p:nvSpPr>
          <p:cNvPr id="28" name="object 28"/>
          <p:cNvSpPr/>
          <p:nvPr/>
        </p:nvSpPr>
        <p:spPr>
          <a:xfrm>
            <a:off x="50800" y="1651000"/>
            <a:ext cx="508000" cy="520700"/>
          </a:xfrm>
          <a:custGeom>
            <a:avLst/>
            <a:gdLst/>
            <a:ahLst/>
            <a:cxnLst/>
            <a:rect l="l" t="t" r="r" b="b"/>
            <a:pathLst>
              <a:path w="508000" h="520700">
                <a:moveTo>
                  <a:pt x="254000" y="0"/>
                </a:moveTo>
                <a:lnTo>
                  <a:pt x="208332" y="4178"/>
                </a:lnTo>
                <a:lnTo>
                  <a:pt x="165354" y="16226"/>
                </a:lnTo>
                <a:lnTo>
                  <a:pt x="125782" y="35412"/>
                </a:lnTo>
                <a:lnTo>
                  <a:pt x="90334" y="61004"/>
                </a:lnTo>
                <a:lnTo>
                  <a:pt x="59724" y="92270"/>
                </a:lnTo>
                <a:lnTo>
                  <a:pt x="34669" y="128478"/>
                </a:lnTo>
                <a:lnTo>
                  <a:pt x="15886" y="168898"/>
                </a:lnTo>
                <a:lnTo>
                  <a:pt x="4090" y="212796"/>
                </a:lnTo>
                <a:lnTo>
                  <a:pt x="0" y="259443"/>
                </a:lnTo>
                <a:lnTo>
                  <a:pt x="4090" y="306151"/>
                </a:lnTo>
                <a:lnTo>
                  <a:pt x="15886" y="350217"/>
                </a:lnTo>
                <a:lnTo>
                  <a:pt x="34669" y="390877"/>
                </a:lnTo>
                <a:lnTo>
                  <a:pt x="59724" y="427372"/>
                </a:lnTo>
                <a:lnTo>
                  <a:pt x="90334" y="458939"/>
                </a:lnTo>
                <a:lnTo>
                  <a:pt x="125782" y="484817"/>
                </a:lnTo>
                <a:lnTo>
                  <a:pt x="165354" y="504244"/>
                </a:lnTo>
                <a:lnTo>
                  <a:pt x="208332" y="516459"/>
                </a:lnTo>
                <a:lnTo>
                  <a:pt x="254000" y="520700"/>
                </a:lnTo>
                <a:lnTo>
                  <a:pt x="299667" y="516459"/>
                </a:lnTo>
                <a:lnTo>
                  <a:pt x="342645" y="504244"/>
                </a:lnTo>
                <a:lnTo>
                  <a:pt x="382217" y="484817"/>
                </a:lnTo>
                <a:lnTo>
                  <a:pt x="417665" y="458939"/>
                </a:lnTo>
                <a:lnTo>
                  <a:pt x="426389" y="449943"/>
                </a:lnTo>
                <a:lnTo>
                  <a:pt x="179398" y="449943"/>
                </a:lnTo>
                <a:lnTo>
                  <a:pt x="169518" y="448015"/>
                </a:lnTo>
                <a:lnTo>
                  <a:pt x="161636" y="442685"/>
                </a:lnTo>
                <a:lnTo>
                  <a:pt x="156418" y="434634"/>
                </a:lnTo>
                <a:lnTo>
                  <a:pt x="154531" y="424543"/>
                </a:lnTo>
                <a:lnTo>
                  <a:pt x="154531" y="108856"/>
                </a:lnTo>
                <a:lnTo>
                  <a:pt x="156418" y="98765"/>
                </a:lnTo>
                <a:lnTo>
                  <a:pt x="161636" y="90714"/>
                </a:lnTo>
                <a:lnTo>
                  <a:pt x="169518" y="85384"/>
                </a:lnTo>
                <a:lnTo>
                  <a:pt x="179398" y="83456"/>
                </a:lnTo>
                <a:lnTo>
                  <a:pt x="439647" y="83456"/>
                </a:lnTo>
                <a:lnTo>
                  <a:pt x="417665" y="61004"/>
                </a:lnTo>
                <a:lnTo>
                  <a:pt x="382217" y="35412"/>
                </a:lnTo>
                <a:lnTo>
                  <a:pt x="342645" y="16226"/>
                </a:lnTo>
                <a:lnTo>
                  <a:pt x="299667" y="4178"/>
                </a:lnTo>
                <a:lnTo>
                  <a:pt x="254000" y="0"/>
                </a:lnTo>
                <a:close/>
              </a:path>
              <a:path w="508000" h="520700">
                <a:moveTo>
                  <a:pt x="439647" y="83456"/>
                </a:moveTo>
                <a:lnTo>
                  <a:pt x="332153" y="83456"/>
                </a:lnTo>
                <a:lnTo>
                  <a:pt x="342034" y="85384"/>
                </a:lnTo>
                <a:lnTo>
                  <a:pt x="349916" y="90714"/>
                </a:lnTo>
                <a:lnTo>
                  <a:pt x="355133" y="98765"/>
                </a:lnTo>
                <a:lnTo>
                  <a:pt x="357021" y="108856"/>
                </a:lnTo>
                <a:lnTo>
                  <a:pt x="357021" y="424543"/>
                </a:lnTo>
                <a:lnTo>
                  <a:pt x="355133" y="434634"/>
                </a:lnTo>
                <a:lnTo>
                  <a:pt x="349916" y="442685"/>
                </a:lnTo>
                <a:lnTo>
                  <a:pt x="342034" y="448015"/>
                </a:lnTo>
                <a:lnTo>
                  <a:pt x="332153" y="449943"/>
                </a:lnTo>
                <a:lnTo>
                  <a:pt x="426389" y="449943"/>
                </a:lnTo>
                <a:lnTo>
                  <a:pt x="473330" y="390877"/>
                </a:lnTo>
                <a:lnTo>
                  <a:pt x="492113" y="350217"/>
                </a:lnTo>
                <a:lnTo>
                  <a:pt x="503909" y="306151"/>
                </a:lnTo>
                <a:lnTo>
                  <a:pt x="508000" y="259443"/>
                </a:lnTo>
                <a:lnTo>
                  <a:pt x="503909" y="212796"/>
                </a:lnTo>
                <a:lnTo>
                  <a:pt x="492113" y="168898"/>
                </a:lnTo>
                <a:lnTo>
                  <a:pt x="473330" y="128478"/>
                </a:lnTo>
                <a:lnTo>
                  <a:pt x="448275" y="92270"/>
                </a:lnTo>
                <a:lnTo>
                  <a:pt x="439647" y="83456"/>
                </a:lnTo>
                <a:close/>
              </a:path>
            </a:pathLst>
          </a:custGeom>
          <a:solidFill>
            <a:srgbClr val="BFBFBF"/>
          </a:solidFill>
        </p:spPr>
        <p:txBody>
          <a:bodyPr wrap="square" lIns="0" tIns="0" rIns="0" bIns="0" rtlCol="0"/>
          <a:lstStyle/>
          <a:p>
            <a:endParaRPr/>
          </a:p>
        </p:txBody>
      </p:sp>
      <p:sp>
        <p:nvSpPr>
          <p:cNvPr id="29" name="object 29"/>
          <p:cNvSpPr/>
          <p:nvPr/>
        </p:nvSpPr>
        <p:spPr>
          <a:xfrm>
            <a:off x="228600" y="1790700"/>
            <a:ext cx="165100" cy="241300"/>
          </a:xfrm>
          <a:custGeom>
            <a:avLst/>
            <a:gdLst/>
            <a:ahLst/>
            <a:cxnLst/>
            <a:rect l="l" t="t" r="r" b="b"/>
            <a:pathLst>
              <a:path w="165100" h="241300">
                <a:moveTo>
                  <a:pt x="0" y="0"/>
                </a:moveTo>
                <a:lnTo>
                  <a:pt x="165100" y="0"/>
                </a:lnTo>
                <a:lnTo>
                  <a:pt x="165100" y="241300"/>
                </a:lnTo>
                <a:lnTo>
                  <a:pt x="0" y="241300"/>
                </a:lnTo>
                <a:lnTo>
                  <a:pt x="0" y="0"/>
                </a:lnTo>
                <a:close/>
              </a:path>
            </a:pathLst>
          </a:custGeom>
          <a:solidFill>
            <a:srgbClr val="BFBFBF"/>
          </a:solidFill>
        </p:spPr>
        <p:txBody>
          <a:bodyPr wrap="square" lIns="0" tIns="0" rIns="0" bIns="0" rtlCol="0"/>
          <a:lstStyle/>
          <a:p>
            <a:endParaRPr/>
          </a:p>
        </p:txBody>
      </p:sp>
      <p:sp>
        <p:nvSpPr>
          <p:cNvPr id="30" name="object 30"/>
          <p:cNvSpPr/>
          <p:nvPr/>
        </p:nvSpPr>
        <p:spPr>
          <a:xfrm>
            <a:off x="990600" y="1308100"/>
            <a:ext cx="508000" cy="508000"/>
          </a:xfrm>
          <a:custGeom>
            <a:avLst/>
            <a:gdLst/>
            <a:ahLst/>
            <a:cxnLst/>
            <a:rect l="l" t="t" r="r" b="b"/>
            <a:pathLst>
              <a:path w="508000" h="508000">
                <a:moveTo>
                  <a:pt x="254000" y="0"/>
                </a:moveTo>
                <a:lnTo>
                  <a:pt x="208018" y="4051"/>
                </a:lnTo>
                <a:lnTo>
                  <a:pt x="164873" y="15748"/>
                </a:lnTo>
                <a:lnTo>
                  <a:pt x="125252" y="34404"/>
                </a:lnTo>
                <a:lnTo>
                  <a:pt x="89843" y="59331"/>
                </a:lnTo>
                <a:lnTo>
                  <a:pt x="59331" y="89843"/>
                </a:lnTo>
                <a:lnTo>
                  <a:pt x="34404" y="125252"/>
                </a:lnTo>
                <a:lnTo>
                  <a:pt x="15748" y="164873"/>
                </a:lnTo>
                <a:lnTo>
                  <a:pt x="4051" y="208018"/>
                </a:lnTo>
                <a:lnTo>
                  <a:pt x="0" y="254000"/>
                </a:lnTo>
                <a:lnTo>
                  <a:pt x="4051" y="299503"/>
                </a:lnTo>
                <a:lnTo>
                  <a:pt x="15748" y="342394"/>
                </a:lnTo>
                <a:lnTo>
                  <a:pt x="34404" y="381940"/>
                </a:lnTo>
                <a:lnTo>
                  <a:pt x="59331" y="417410"/>
                </a:lnTo>
                <a:lnTo>
                  <a:pt x="89843" y="448071"/>
                </a:lnTo>
                <a:lnTo>
                  <a:pt x="125252" y="473192"/>
                </a:lnTo>
                <a:lnTo>
                  <a:pt x="164873" y="492042"/>
                </a:lnTo>
                <a:lnTo>
                  <a:pt x="208018" y="503888"/>
                </a:lnTo>
                <a:lnTo>
                  <a:pt x="254000" y="508000"/>
                </a:lnTo>
                <a:lnTo>
                  <a:pt x="299503" y="503888"/>
                </a:lnTo>
                <a:lnTo>
                  <a:pt x="342394" y="492042"/>
                </a:lnTo>
                <a:lnTo>
                  <a:pt x="381940" y="473192"/>
                </a:lnTo>
                <a:lnTo>
                  <a:pt x="417410" y="448071"/>
                </a:lnTo>
                <a:lnTo>
                  <a:pt x="448071" y="417410"/>
                </a:lnTo>
                <a:lnTo>
                  <a:pt x="461008" y="399143"/>
                </a:lnTo>
                <a:lnTo>
                  <a:pt x="261257" y="399143"/>
                </a:lnTo>
                <a:lnTo>
                  <a:pt x="242859" y="398434"/>
                </a:lnTo>
                <a:lnTo>
                  <a:pt x="222930" y="396195"/>
                </a:lnTo>
                <a:lnTo>
                  <a:pt x="201300" y="392254"/>
                </a:lnTo>
                <a:lnTo>
                  <a:pt x="177800" y="386443"/>
                </a:lnTo>
                <a:lnTo>
                  <a:pt x="174171" y="384628"/>
                </a:lnTo>
                <a:lnTo>
                  <a:pt x="174171" y="350156"/>
                </a:lnTo>
                <a:lnTo>
                  <a:pt x="163285" y="350156"/>
                </a:lnTo>
                <a:lnTo>
                  <a:pt x="113024" y="342248"/>
                </a:lnTo>
                <a:lnTo>
                  <a:pt x="90714" y="335643"/>
                </a:lnTo>
                <a:lnTo>
                  <a:pt x="90714" y="284843"/>
                </a:lnTo>
                <a:lnTo>
                  <a:pt x="95505" y="261710"/>
                </a:lnTo>
                <a:lnTo>
                  <a:pt x="108630" y="242660"/>
                </a:lnTo>
                <a:lnTo>
                  <a:pt x="128218" y="229734"/>
                </a:lnTo>
                <a:lnTo>
                  <a:pt x="152400" y="224971"/>
                </a:lnTo>
                <a:lnTo>
                  <a:pt x="209024" y="224971"/>
                </a:lnTo>
                <a:lnTo>
                  <a:pt x="208642" y="223156"/>
                </a:lnTo>
                <a:lnTo>
                  <a:pt x="209002" y="221343"/>
                </a:lnTo>
                <a:lnTo>
                  <a:pt x="172357" y="221343"/>
                </a:lnTo>
                <a:lnTo>
                  <a:pt x="153222" y="217516"/>
                </a:lnTo>
                <a:lnTo>
                  <a:pt x="137658" y="207055"/>
                </a:lnTo>
                <a:lnTo>
                  <a:pt x="127198" y="191492"/>
                </a:lnTo>
                <a:lnTo>
                  <a:pt x="123371" y="172356"/>
                </a:lnTo>
                <a:lnTo>
                  <a:pt x="127198" y="154270"/>
                </a:lnTo>
                <a:lnTo>
                  <a:pt x="137658" y="139245"/>
                </a:lnTo>
                <a:lnTo>
                  <a:pt x="153222" y="128983"/>
                </a:lnTo>
                <a:lnTo>
                  <a:pt x="172357" y="125185"/>
                </a:lnTo>
                <a:lnTo>
                  <a:pt x="473144" y="125185"/>
                </a:lnTo>
                <a:lnTo>
                  <a:pt x="448071" y="89843"/>
                </a:lnTo>
                <a:lnTo>
                  <a:pt x="417410" y="59331"/>
                </a:lnTo>
                <a:lnTo>
                  <a:pt x="381940" y="34404"/>
                </a:lnTo>
                <a:lnTo>
                  <a:pt x="342394" y="15748"/>
                </a:lnTo>
                <a:lnTo>
                  <a:pt x="299503" y="4051"/>
                </a:lnTo>
                <a:lnTo>
                  <a:pt x="254000" y="0"/>
                </a:lnTo>
                <a:close/>
              </a:path>
              <a:path w="508000" h="508000">
                <a:moveTo>
                  <a:pt x="315788" y="273956"/>
                </a:moveTo>
                <a:lnTo>
                  <a:pt x="275771" y="273956"/>
                </a:lnTo>
                <a:lnTo>
                  <a:pt x="299952" y="278747"/>
                </a:lnTo>
                <a:lnTo>
                  <a:pt x="319541" y="291873"/>
                </a:lnTo>
                <a:lnTo>
                  <a:pt x="332666" y="311462"/>
                </a:lnTo>
                <a:lnTo>
                  <a:pt x="337456" y="335643"/>
                </a:lnTo>
                <a:lnTo>
                  <a:pt x="337456" y="384628"/>
                </a:lnTo>
                <a:lnTo>
                  <a:pt x="291476" y="397158"/>
                </a:lnTo>
                <a:lnTo>
                  <a:pt x="261257" y="399143"/>
                </a:lnTo>
                <a:lnTo>
                  <a:pt x="461008" y="399143"/>
                </a:lnTo>
                <a:lnTo>
                  <a:pt x="473192" y="381940"/>
                </a:lnTo>
                <a:lnTo>
                  <a:pt x="488342" y="350156"/>
                </a:lnTo>
                <a:lnTo>
                  <a:pt x="348343" y="350156"/>
                </a:lnTo>
                <a:lnTo>
                  <a:pt x="348343" y="335643"/>
                </a:lnTo>
                <a:lnTo>
                  <a:pt x="344487" y="311320"/>
                </a:lnTo>
                <a:lnTo>
                  <a:pt x="333828" y="290739"/>
                </a:lnTo>
                <a:lnTo>
                  <a:pt x="317727" y="274920"/>
                </a:lnTo>
                <a:lnTo>
                  <a:pt x="315788" y="273956"/>
                </a:lnTo>
                <a:close/>
              </a:path>
              <a:path w="508000" h="508000">
                <a:moveTo>
                  <a:pt x="209024" y="224971"/>
                </a:moveTo>
                <a:lnTo>
                  <a:pt x="195942" y="224971"/>
                </a:lnTo>
                <a:lnTo>
                  <a:pt x="198267" y="235800"/>
                </a:lnTo>
                <a:lnTo>
                  <a:pt x="202292" y="246289"/>
                </a:lnTo>
                <a:lnTo>
                  <a:pt x="207679" y="256097"/>
                </a:lnTo>
                <a:lnTo>
                  <a:pt x="214085" y="264885"/>
                </a:lnTo>
                <a:lnTo>
                  <a:pt x="193901" y="274920"/>
                </a:lnTo>
                <a:lnTo>
                  <a:pt x="177800" y="290739"/>
                </a:lnTo>
                <a:lnTo>
                  <a:pt x="167141" y="311320"/>
                </a:lnTo>
                <a:lnTo>
                  <a:pt x="163285" y="335643"/>
                </a:lnTo>
                <a:lnTo>
                  <a:pt x="163285" y="350156"/>
                </a:lnTo>
                <a:lnTo>
                  <a:pt x="174171" y="350156"/>
                </a:lnTo>
                <a:lnTo>
                  <a:pt x="174171" y="335643"/>
                </a:lnTo>
                <a:lnTo>
                  <a:pt x="178962" y="311462"/>
                </a:lnTo>
                <a:lnTo>
                  <a:pt x="192087" y="291873"/>
                </a:lnTo>
                <a:lnTo>
                  <a:pt x="211676" y="278747"/>
                </a:lnTo>
                <a:lnTo>
                  <a:pt x="235857" y="273956"/>
                </a:lnTo>
                <a:lnTo>
                  <a:pt x="315788" y="273956"/>
                </a:lnTo>
                <a:lnTo>
                  <a:pt x="308490" y="270328"/>
                </a:lnTo>
                <a:lnTo>
                  <a:pt x="255814" y="270328"/>
                </a:lnTo>
                <a:lnTo>
                  <a:pt x="237728" y="266529"/>
                </a:lnTo>
                <a:lnTo>
                  <a:pt x="222703" y="256267"/>
                </a:lnTo>
                <a:lnTo>
                  <a:pt x="212441" y="241242"/>
                </a:lnTo>
                <a:lnTo>
                  <a:pt x="209024" y="224971"/>
                </a:lnTo>
                <a:close/>
              </a:path>
              <a:path w="508000" h="508000">
                <a:moveTo>
                  <a:pt x="505404" y="224971"/>
                </a:moveTo>
                <a:lnTo>
                  <a:pt x="355600" y="224971"/>
                </a:lnTo>
                <a:lnTo>
                  <a:pt x="379781" y="229734"/>
                </a:lnTo>
                <a:lnTo>
                  <a:pt x="399369" y="242660"/>
                </a:lnTo>
                <a:lnTo>
                  <a:pt x="412494" y="261710"/>
                </a:lnTo>
                <a:lnTo>
                  <a:pt x="417285" y="284843"/>
                </a:lnTo>
                <a:lnTo>
                  <a:pt x="417285" y="335643"/>
                </a:lnTo>
                <a:lnTo>
                  <a:pt x="375131" y="347407"/>
                </a:lnTo>
                <a:lnTo>
                  <a:pt x="348343" y="350156"/>
                </a:lnTo>
                <a:lnTo>
                  <a:pt x="488342" y="350156"/>
                </a:lnTo>
                <a:lnTo>
                  <a:pt x="492042" y="342394"/>
                </a:lnTo>
                <a:lnTo>
                  <a:pt x="503888" y="299503"/>
                </a:lnTo>
                <a:lnTo>
                  <a:pt x="508000" y="254000"/>
                </a:lnTo>
                <a:lnTo>
                  <a:pt x="505404" y="224971"/>
                </a:lnTo>
                <a:close/>
              </a:path>
              <a:path w="508000" h="508000">
                <a:moveTo>
                  <a:pt x="289165" y="174171"/>
                </a:moveTo>
                <a:lnTo>
                  <a:pt x="255814" y="174171"/>
                </a:lnTo>
                <a:lnTo>
                  <a:pt x="274665" y="177998"/>
                </a:lnTo>
                <a:lnTo>
                  <a:pt x="289605" y="188459"/>
                </a:lnTo>
                <a:lnTo>
                  <a:pt x="299441" y="204022"/>
                </a:lnTo>
                <a:lnTo>
                  <a:pt x="302985" y="223156"/>
                </a:lnTo>
                <a:lnTo>
                  <a:pt x="299441" y="241242"/>
                </a:lnTo>
                <a:lnTo>
                  <a:pt x="289605" y="256267"/>
                </a:lnTo>
                <a:lnTo>
                  <a:pt x="274665" y="266529"/>
                </a:lnTo>
                <a:lnTo>
                  <a:pt x="255814" y="270328"/>
                </a:lnTo>
                <a:lnTo>
                  <a:pt x="308490" y="270328"/>
                </a:lnTo>
                <a:lnTo>
                  <a:pt x="297543" y="264885"/>
                </a:lnTo>
                <a:lnTo>
                  <a:pt x="304715" y="256097"/>
                </a:lnTo>
                <a:lnTo>
                  <a:pt x="310016" y="246289"/>
                </a:lnTo>
                <a:lnTo>
                  <a:pt x="313616" y="235800"/>
                </a:lnTo>
                <a:lnTo>
                  <a:pt x="315685" y="224971"/>
                </a:lnTo>
                <a:lnTo>
                  <a:pt x="505404" y="224971"/>
                </a:lnTo>
                <a:lnTo>
                  <a:pt x="505080" y="221343"/>
                </a:lnTo>
                <a:lnTo>
                  <a:pt x="328385" y="221343"/>
                </a:lnTo>
                <a:lnTo>
                  <a:pt x="321128" y="219528"/>
                </a:lnTo>
                <a:lnTo>
                  <a:pt x="315685" y="215900"/>
                </a:lnTo>
                <a:lnTo>
                  <a:pt x="312680" y="202717"/>
                </a:lnTo>
                <a:lnTo>
                  <a:pt x="306614" y="190726"/>
                </a:lnTo>
                <a:lnTo>
                  <a:pt x="297825" y="180436"/>
                </a:lnTo>
                <a:lnTo>
                  <a:pt x="289165" y="174171"/>
                </a:lnTo>
                <a:close/>
              </a:path>
              <a:path w="508000" h="508000">
                <a:moveTo>
                  <a:pt x="335643" y="125185"/>
                </a:moveTo>
                <a:lnTo>
                  <a:pt x="172357" y="125185"/>
                </a:lnTo>
                <a:lnTo>
                  <a:pt x="190443" y="128983"/>
                </a:lnTo>
                <a:lnTo>
                  <a:pt x="205467" y="139245"/>
                </a:lnTo>
                <a:lnTo>
                  <a:pt x="215729" y="154270"/>
                </a:lnTo>
                <a:lnTo>
                  <a:pt x="219528" y="172356"/>
                </a:lnTo>
                <a:lnTo>
                  <a:pt x="219528" y="175985"/>
                </a:lnTo>
                <a:lnTo>
                  <a:pt x="211789" y="183469"/>
                </a:lnTo>
                <a:lnTo>
                  <a:pt x="205241" y="192313"/>
                </a:lnTo>
                <a:lnTo>
                  <a:pt x="200393" y="202519"/>
                </a:lnTo>
                <a:lnTo>
                  <a:pt x="197757" y="214085"/>
                </a:lnTo>
                <a:lnTo>
                  <a:pt x="192002" y="216750"/>
                </a:lnTo>
                <a:lnTo>
                  <a:pt x="185737" y="219075"/>
                </a:lnTo>
                <a:lnTo>
                  <a:pt x="179132" y="220719"/>
                </a:lnTo>
                <a:lnTo>
                  <a:pt x="172357" y="221343"/>
                </a:lnTo>
                <a:lnTo>
                  <a:pt x="209002" y="221343"/>
                </a:lnTo>
                <a:lnTo>
                  <a:pt x="212441" y="204022"/>
                </a:lnTo>
                <a:lnTo>
                  <a:pt x="222703" y="188459"/>
                </a:lnTo>
                <a:lnTo>
                  <a:pt x="237728" y="177998"/>
                </a:lnTo>
                <a:lnTo>
                  <a:pt x="255814" y="174171"/>
                </a:lnTo>
                <a:lnTo>
                  <a:pt x="289165" y="174171"/>
                </a:lnTo>
                <a:lnTo>
                  <a:pt x="286656" y="172356"/>
                </a:lnTo>
                <a:lnTo>
                  <a:pt x="291249" y="154270"/>
                </a:lnTo>
                <a:lnTo>
                  <a:pt x="301625" y="139245"/>
                </a:lnTo>
                <a:lnTo>
                  <a:pt x="316763" y="128983"/>
                </a:lnTo>
                <a:lnTo>
                  <a:pt x="335643" y="125185"/>
                </a:lnTo>
                <a:close/>
              </a:path>
              <a:path w="508000" h="508000">
                <a:moveTo>
                  <a:pt x="473144" y="125185"/>
                </a:moveTo>
                <a:lnTo>
                  <a:pt x="335643" y="125185"/>
                </a:lnTo>
                <a:lnTo>
                  <a:pt x="353729" y="128983"/>
                </a:lnTo>
                <a:lnTo>
                  <a:pt x="368754" y="139245"/>
                </a:lnTo>
                <a:lnTo>
                  <a:pt x="379016" y="154270"/>
                </a:lnTo>
                <a:lnTo>
                  <a:pt x="382814" y="172356"/>
                </a:lnTo>
                <a:lnTo>
                  <a:pt x="379016" y="191492"/>
                </a:lnTo>
                <a:lnTo>
                  <a:pt x="368754" y="207055"/>
                </a:lnTo>
                <a:lnTo>
                  <a:pt x="353729" y="217516"/>
                </a:lnTo>
                <a:lnTo>
                  <a:pt x="335643" y="221343"/>
                </a:lnTo>
                <a:lnTo>
                  <a:pt x="505080" y="221343"/>
                </a:lnTo>
                <a:lnTo>
                  <a:pt x="503888" y="208018"/>
                </a:lnTo>
                <a:lnTo>
                  <a:pt x="492042" y="164873"/>
                </a:lnTo>
                <a:lnTo>
                  <a:pt x="473192" y="125252"/>
                </a:lnTo>
                <a:close/>
              </a:path>
            </a:pathLst>
          </a:custGeom>
          <a:solidFill>
            <a:srgbClr val="BFBFBF"/>
          </a:solidFill>
        </p:spPr>
        <p:txBody>
          <a:bodyPr wrap="square" lIns="0" tIns="0" rIns="0" bIns="0" rtlCol="0"/>
          <a:lstStyle/>
          <a:p>
            <a:endParaRPr/>
          </a:p>
        </p:txBody>
      </p:sp>
      <p:sp>
        <p:nvSpPr>
          <p:cNvPr id="31" name="object 31"/>
          <p:cNvSpPr/>
          <p:nvPr/>
        </p:nvSpPr>
        <p:spPr>
          <a:xfrm>
            <a:off x="520700" y="50800"/>
            <a:ext cx="622300" cy="622300"/>
          </a:xfrm>
          <a:custGeom>
            <a:avLst/>
            <a:gdLst/>
            <a:ahLst/>
            <a:cxnLst/>
            <a:rect l="l" t="t" r="r" b="b"/>
            <a:pathLst>
              <a:path w="622300" h="622300">
                <a:moveTo>
                  <a:pt x="311150" y="0"/>
                </a:moveTo>
                <a:lnTo>
                  <a:pt x="264941" y="3391"/>
                </a:lnTo>
                <a:lnTo>
                  <a:pt x="220914" y="13238"/>
                </a:lnTo>
                <a:lnTo>
                  <a:pt x="179536" y="29049"/>
                </a:lnTo>
                <a:lnTo>
                  <a:pt x="141275" y="50330"/>
                </a:lnTo>
                <a:lnTo>
                  <a:pt x="106599" y="76591"/>
                </a:lnTo>
                <a:lnTo>
                  <a:pt x="75975" y="107338"/>
                </a:lnTo>
                <a:lnTo>
                  <a:pt x="49871" y="142080"/>
                </a:lnTo>
                <a:lnTo>
                  <a:pt x="28753" y="180324"/>
                </a:lnTo>
                <a:lnTo>
                  <a:pt x="13091" y="221578"/>
                </a:lnTo>
                <a:lnTo>
                  <a:pt x="3350" y="265351"/>
                </a:lnTo>
                <a:lnTo>
                  <a:pt x="0" y="311150"/>
                </a:lnTo>
                <a:lnTo>
                  <a:pt x="3350" y="357358"/>
                </a:lnTo>
                <a:lnTo>
                  <a:pt x="13091" y="401385"/>
                </a:lnTo>
                <a:lnTo>
                  <a:pt x="28753" y="442763"/>
                </a:lnTo>
                <a:lnTo>
                  <a:pt x="49871" y="481023"/>
                </a:lnTo>
                <a:lnTo>
                  <a:pt x="75975" y="515700"/>
                </a:lnTo>
                <a:lnTo>
                  <a:pt x="106599" y="546324"/>
                </a:lnTo>
                <a:lnTo>
                  <a:pt x="141275" y="572428"/>
                </a:lnTo>
                <a:lnTo>
                  <a:pt x="179536" y="593546"/>
                </a:lnTo>
                <a:lnTo>
                  <a:pt x="220914" y="609208"/>
                </a:lnTo>
                <a:lnTo>
                  <a:pt x="264941" y="618949"/>
                </a:lnTo>
                <a:lnTo>
                  <a:pt x="311150" y="622300"/>
                </a:lnTo>
                <a:lnTo>
                  <a:pt x="356948" y="618949"/>
                </a:lnTo>
                <a:lnTo>
                  <a:pt x="400721" y="609208"/>
                </a:lnTo>
                <a:lnTo>
                  <a:pt x="441975" y="593546"/>
                </a:lnTo>
                <a:lnTo>
                  <a:pt x="480220" y="572428"/>
                </a:lnTo>
                <a:lnTo>
                  <a:pt x="514961" y="546324"/>
                </a:lnTo>
                <a:lnTo>
                  <a:pt x="545709" y="515700"/>
                </a:lnTo>
                <a:lnTo>
                  <a:pt x="546281" y="514944"/>
                </a:lnTo>
                <a:lnTo>
                  <a:pt x="172861" y="514944"/>
                </a:lnTo>
                <a:lnTo>
                  <a:pt x="159782" y="512357"/>
                </a:lnTo>
                <a:lnTo>
                  <a:pt x="148751" y="505164"/>
                </a:lnTo>
                <a:lnTo>
                  <a:pt x="141132" y="494218"/>
                </a:lnTo>
                <a:lnTo>
                  <a:pt x="138288" y="480372"/>
                </a:lnTo>
                <a:lnTo>
                  <a:pt x="141132" y="467293"/>
                </a:lnTo>
                <a:lnTo>
                  <a:pt x="148751" y="456262"/>
                </a:lnTo>
                <a:lnTo>
                  <a:pt x="159782" y="448642"/>
                </a:lnTo>
                <a:lnTo>
                  <a:pt x="172861" y="445799"/>
                </a:lnTo>
                <a:lnTo>
                  <a:pt x="591562" y="445799"/>
                </a:lnTo>
                <a:lnTo>
                  <a:pt x="593250" y="442763"/>
                </a:lnTo>
                <a:lnTo>
                  <a:pt x="596262" y="434882"/>
                </a:lnTo>
                <a:lnTo>
                  <a:pt x="132830" y="434882"/>
                </a:lnTo>
                <a:lnTo>
                  <a:pt x="121912" y="393031"/>
                </a:lnTo>
                <a:lnTo>
                  <a:pt x="610929" y="393031"/>
                </a:lnTo>
                <a:lnTo>
                  <a:pt x="613778" y="380295"/>
                </a:lnTo>
                <a:lnTo>
                  <a:pt x="120092" y="380295"/>
                </a:lnTo>
                <a:lnTo>
                  <a:pt x="101897" y="311150"/>
                </a:lnTo>
                <a:lnTo>
                  <a:pt x="622300" y="311150"/>
                </a:lnTo>
                <a:lnTo>
                  <a:pt x="621356" y="298413"/>
                </a:lnTo>
                <a:lnTo>
                  <a:pt x="98257" y="298413"/>
                </a:lnTo>
                <a:lnTo>
                  <a:pt x="87340" y="254742"/>
                </a:lnTo>
                <a:lnTo>
                  <a:pt x="400309" y="254742"/>
                </a:lnTo>
                <a:lnTo>
                  <a:pt x="402129" y="252923"/>
                </a:lnTo>
                <a:lnTo>
                  <a:pt x="402129" y="251103"/>
                </a:lnTo>
                <a:lnTo>
                  <a:pt x="462176" y="191057"/>
                </a:lnTo>
                <a:lnTo>
                  <a:pt x="469454" y="187417"/>
                </a:lnTo>
                <a:lnTo>
                  <a:pt x="595969" y="187417"/>
                </a:lnTo>
                <a:lnTo>
                  <a:pt x="593250" y="180324"/>
                </a:lnTo>
                <a:lnTo>
                  <a:pt x="571969" y="142080"/>
                </a:lnTo>
                <a:lnTo>
                  <a:pt x="545709" y="107338"/>
                </a:lnTo>
                <a:lnTo>
                  <a:pt x="514961" y="76591"/>
                </a:lnTo>
                <a:lnTo>
                  <a:pt x="480220" y="50330"/>
                </a:lnTo>
                <a:lnTo>
                  <a:pt x="441975" y="29049"/>
                </a:lnTo>
                <a:lnTo>
                  <a:pt x="400721" y="13238"/>
                </a:lnTo>
                <a:lnTo>
                  <a:pt x="356948" y="3391"/>
                </a:lnTo>
                <a:lnTo>
                  <a:pt x="311150" y="0"/>
                </a:lnTo>
                <a:close/>
              </a:path>
              <a:path w="622300" h="622300">
                <a:moveTo>
                  <a:pt x="356639" y="445799"/>
                </a:moveTo>
                <a:lnTo>
                  <a:pt x="172861" y="445799"/>
                </a:lnTo>
                <a:lnTo>
                  <a:pt x="186707" y="448642"/>
                </a:lnTo>
                <a:lnTo>
                  <a:pt x="197652" y="456262"/>
                </a:lnTo>
                <a:lnTo>
                  <a:pt x="204846" y="467293"/>
                </a:lnTo>
                <a:lnTo>
                  <a:pt x="207433" y="480372"/>
                </a:lnTo>
                <a:lnTo>
                  <a:pt x="204846" y="494218"/>
                </a:lnTo>
                <a:lnTo>
                  <a:pt x="197652" y="505164"/>
                </a:lnTo>
                <a:lnTo>
                  <a:pt x="186707" y="512357"/>
                </a:lnTo>
                <a:lnTo>
                  <a:pt x="172861" y="514944"/>
                </a:lnTo>
                <a:lnTo>
                  <a:pt x="356639" y="514944"/>
                </a:lnTo>
                <a:lnTo>
                  <a:pt x="342793" y="512357"/>
                </a:lnTo>
                <a:lnTo>
                  <a:pt x="331847" y="505164"/>
                </a:lnTo>
                <a:lnTo>
                  <a:pt x="324654" y="494218"/>
                </a:lnTo>
                <a:lnTo>
                  <a:pt x="322067" y="480372"/>
                </a:lnTo>
                <a:lnTo>
                  <a:pt x="324654" y="467293"/>
                </a:lnTo>
                <a:lnTo>
                  <a:pt x="331847" y="456262"/>
                </a:lnTo>
                <a:lnTo>
                  <a:pt x="342793" y="448642"/>
                </a:lnTo>
                <a:lnTo>
                  <a:pt x="356639" y="445799"/>
                </a:lnTo>
                <a:close/>
              </a:path>
              <a:path w="622300" h="622300">
                <a:moveTo>
                  <a:pt x="591562" y="445799"/>
                </a:moveTo>
                <a:lnTo>
                  <a:pt x="356639" y="445799"/>
                </a:lnTo>
                <a:lnTo>
                  <a:pt x="369718" y="448642"/>
                </a:lnTo>
                <a:lnTo>
                  <a:pt x="380749" y="456262"/>
                </a:lnTo>
                <a:lnTo>
                  <a:pt x="388368" y="467293"/>
                </a:lnTo>
                <a:lnTo>
                  <a:pt x="391211" y="480372"/>
                </a:lnTo>
                <a:lnTo>
                  <a:pt x="388368" y="494218"/>
                </a:lnTo>
                <a:lnTo>
                  <a:pt x="380749" y="505164"/>
                </a:lnTo>
                <a:lnTo>
                  <a:pt x="369718" y="512357"/>
                </a:lnTo>
                <a:lnTo>
                  <a:pt x="356639" y="514944"/>
                </a:lnTo>
                <a:lnTo>
                  <a:pt x="546281" y="514944"/>
                </a:lnTo>
                <a:lnTo>
                  <a:pt x="571969" y="481023"/>
                </a:lnTo>
                <a:lnTo>
                  <a:pt x="591562" y="445799"/>
                </a:lnTo>
                <a:close/>
              </a:path>
              <a:path w="622300" h="622300">
                <a:moveTo>
                  <a:pt x="218350" y="393031"/>
                </a:moveTo>
                <a:lnTo>
                  <a:pt x="205613" y="393031"/>
                </a:lnTo>
                <a:lnTo>
                  <a:pt x="207433" y="434882"/>
                </a:lnTo>
                <a:lnTo>
                  <a:pt x="221990" y="434882"/>
                </a:lnTo>
                <a:lnTo>
                  <a:pt x="218350" y="393031"/>
                </a:lnTo>
                <a:close/>
              </a:path>
              <a:path w="622300" h="622300">
                <a:moveTo>
                  <a:pt x="323887" y="393031"/>
                </a:moveTo>
                <a:lnTo>
                  <a:pt x="311150" y="393031"/>
                </a:lnTo>
                <a:lnTo>
                  <a:pt x="307510" y="434882"/>
                </a:lnTo>
                <a:lnTo>
                  <a:pt x="320248" y="434882"/>
                </a:lnTo>
                <a:lnTo>
                  <a:pt x="323887" y="393031"/>
                </a:lnTo>
                <a:close/>
              </a:path>
              <a:path w="622300" h="622300">
                <a:moveTo>
                  <a:pt x="610929" y="393031"/>
                </a:moveTo>
                <a:lnTo>
                  <a:pt x="405768" y="393031"/>
                </a:lnTo>
                <a:lnTo>
                  <a:pt x="394851" y="434882"/>
                </a:lnTo>
                <a:lnTo>
                  <a:pt x="596262" y="434882"/>
                </a:lnTo>
                <a:lnTo>
                  <a:pt x="609061" y="401385"/>
                </a:lnTo>
                <a:lnTo>
                  <a:pt x="610929" y="393031"/>
                </a:lnTo>
                <a:close/>
              </a:path>
              <a:path w="622300" h="622300">
                <a:moveTo>
                  <a:pt x="211072" y="311150"/>
                </a:moveTo>
                <a:lnTo>
                  <a:pt x="198335" y="311150"/>
                </a:lnTo>
                <a:lnTo>
                  <a:pt x="203794" y="380295"/>
                </a:lnTo>
                <a:lnTo>
                  <a:pt x="216531" y="380295"/>
                </a:lnTo>
                <a:lnTo>
                  <a:pt x="211072" y="311150"/>
                </a:lnTo>
                <a:close/>
              </a:path>
              <a:path w="622300" h="622300">
                <a:moveTo>
                  <a:pt x="331165" y="311150"/>
                </a:moveTo>
                <a:lnTo>
                  <a:pt x="318428" y="311150"/>
                </a:lnTo>
                <a:lnTo>
                  <a:pt x="311150" y="380295"/>
                </a:lnTo>
                <a:lnTo>
                  <a:pt x="325706" y="380295"/>
                </a:lnTo>
                <a:lnTo>
                  <a:pt x="331165" y="311150"/>
                </a:lnTo>
                <a:close/>
              </a:path>
              <a:path w="622300" h="622300">
                <a:moveTo>
                  <a:pt x="622300" y="311150"/>
                </a:moveTo>
                <a:lnTo>
                  <a:pt x="427603" y="311150"/>
                </a:lnTo>
                <a:lnTo>
                  <a:pt x="409407" y="380295"/>
                </a:lnTo>
                <a:lnTo>
                  <a:pt x="613778" y="380295"/>
                </a:lnTo>
                <a:lnTo>
                  <a:pt x="618908" y="357358"/>
                </a:lnTo>
                <a:lnTo>
                  <a:pt x="622300" y="311150"/>
                </a:lnTo>
                <a:close/>
              </a:path>
              <a:path w="622300" h="622300">
                <a:moveTo>
                  <a:pt x="207433" y="254742"/>
                </a:moveTo>
                <a:lnTo>
                  <a:pt x="192876" y="254742"/>
                </a:lnTo>
                <a:lnTo>
                  <a:pt x="196515" y="298413"/>
                </a:lnTo>
                <a:lnTo>
                  <a:pt x="211072" y="298413"/>
                </a:lnTo>
                <a:lnTo>
                  <a:pt x="207433" y="254742"/>
                </a:lnTo>
                <a:close/>
              </a:path>
              <a:path w="622300" h="622300">
                <a:moveTo>
                  <a:pt x="334804" y="254742"/>
                </a:moveTo>
                <a:lnTo>
                  <a:pt x="322067" y="254742"/>
                </a:lnTo>
                <a:lnTo>
                  <a:pt x="318428" y="298413"/>
                </a:lnTo>
                <a:lnTo>
                  <a:pt x="331165" y="298413"/>
                </a:lnTo>
                <a:lnTo>
                  <a:pt x="334804" y="254742"/>
                </a:lnTo>
                <a:close/>
              </a:path>
              <a:path w="622300" h="622300">
                <a:moveTo>
                  <a:pt x="595969" y="187417"/>
                </a:moveTo>
                <a:lnTo>
                  <a:pt x="514944" y="187417"/>
                </a:lnTo>
                <a:lnTo>
                  <a:pt x="529273" y="193956"/>
                </a:lnTo>
                <a:lnTo>
                  <a:pt x="534049" y="208342"/>
                </a:lnTo>
                <a:lnTo>
                  <a:pt x="529273" y="222728"/>
                </a:lnTo>
                <a:lnTo>
                  <a:pt x="514944" y="229268"/>
                </a:lnTo>
                <a:lnTo>
                  <a:pt x="480371" y="229268"/>
                </a:lnTo>
                <a:lnTo>
                  <a:pt x="469738" y="239133"/>
                </a:lnTo>
                <a:lnTo>
                  <a:pt x="459446" y="249511"/>
                </a:lnTo>
                <a:lnTo>
                  <a:pt x="449154" y="260230"/>
                </a:lnTo>
                <a:lnTo>
                  <a:pt x="438521" y="271119"/>
                </a:lnTo>
                <a:lnTo>
                  <a:pt x="431242" y="298413"/>
                </a:lnTo>
                <a:lnTo>
                  <a:pt x="621356" y="298413"/>
                </a:lnTo>
                <a:lnTo>
                  <a:pt x="618908" y="265351"/>
                </a:lnTo>
                <a:lnTo>
                  <a:pt x="609061" y="221578"/>
                </a:lnTo>
                <a:lnTo>
                  <a:pt x="595969" y="187417"/>
                </a:lnTo>
                <a:close/>
              </a:path>
            </a:pathLst>
          </a:custGeom>
          <a:solidFill>
            <a:srgbClr val="BFBFBF"/>
          </a:solidFill>
        </p:spPr>
        <p:txBody>
          <a:bodyPr wrap="square" lIns="0" tIns="0" rIns="0" bIns="0" rtlCol="0"/>
          <a:lstStyle/>
          <a:p>
            <a:endParaRPr/>
          </a:p>
        </p:txBody>
      </p:sp>
      <p:sp>
        <p:nvSpPr>
          <p:cNvPr id="32" name="object 32"/>
          <p:cNvSpPr/>
          <p:nvPr/>
        </p:nvSpPr>
        <p:spPr>
          <a:xfrm>
            <a:off x="2984500" y="1993900"/>
            <a:ext cx="25400" cy="38100"/>
          </a:xfrm>
          <a:custGeom>
            <a:avLst/>
            <a:gdLst/>
            <a:ahLst/>
            <a:cxnLst/>
            <a:rect l="l" t="t" r="r" b="b"/>
            <a:pathLst>
              <a:path w="25400" h="38100">
                <a:moveTo>
                  <a:pt x="19714" y="0"/>
                </a:moveTo>
                <a:lnTo>
                  <a:pt x="5685" y="0"/>
                </a:lnTo>
                <a:lnTo>
                  <a:pt x="0" y="8529"/>
                </a:lnTo>
                <a:lnTo>
                  <a:pt x="0" y="29570"/>
                </a:lnTo>
                <a:lnTo>
                  <a:pt x="5685" y="38100"/>
                </a:lnTo>
                <a:lnTo>
                  <a:pt x="19714" y="38100"/>
                </a:lnTo>
                <a:lnTo>
                  <a:pt x="25400" y="29570"/>
                </a:lnTo>
                <a:lnTo>
                  <a:pt x="25400" y="8529"/>
                </a:lnTo>
                <a:lnTo>
                  <a:pt x="19714" y="0"/>
                </a:lnTo>
                <a:close/>
              </a:path>
            </a:pathLst>
          </a:custGeom>
          <a:solidFill>
            <a:srgbClr val="BFBFBF"/>
          </a:solidFill>
        </p:spPr>
        <p:txBody>
          <a:bodyPr wrap="square" lIns="0" tIns="0" rIns="0" bIns="0" rtlCol="0"/>
          <a:lstStyle/>
          <a:p>
            <a:endParaRPr/>
          </a:p>
        </p:txBody>
      </p:sp>
      <p:sp>
        <p:nvSpPr>
          <p:cNvPr id="33" name="object 33"/>
          <p:cNvSpPr/>
          <p:nvPr/>
        </p:nvSpPr>
        <p:spPr>
          <a:xfrm>
            <a:off x="2578100" y="1739900"/>
            <a:ext cx="635000" cy="635000"/>
          </a:xfrm>
          <a:custGeom>
            <a:avLst/>
            <a:gdLst/>
            <a:ahLst/>
            <a:cxnLst/>
            <a:rect l="l" t="t" r="r" b="b"/>
            <a:pathLst>
              <a:path w="635000" h="635000">
                <a:moveTo>
                  <a:pt x="316600" y="0"/>
                </a:moveTo>
                <a:lnTo>
                  <a:pt x="269897" y="3450"/>
                </a:lnTo>
                <a:lnTo>
                  <a:pt x="225295" y="13472"/>
                </a:lnTo>
                <a:lnTo>
                  <a:pt x="183287" y="29568"/>
                </a:lnTo>
                <a:lnTo>
                  <a:pt x="144368" y="51243"/>
                </a:lnTo>
                <a:lnTo>
                  <a:pt x="109034" y="78000"/>
                </a:lnTo>
                <a:lnTo>
                  <a:pt x="77779" y="109344"/>
                </a:lnTo>
                <a:lnTo>
                  <a:pt x="51098" y="144779"/>
                </a:lnTo>
                <a:lnTo>
                  <a:pt x="29484" y="183807"/>
                </a:lnTo>
                <a:lnTo>
                  <a:pt x="13434" y="225934"/>
                </a:lnTo>
                <a:lnTo>
                  <a:pt x="3440" y="270664"/>
                </a:lnTo>
                <a:lnTo>
                  <a:pt x="0" y="317500"/>
                </a:lnTo>
                <a:lnTo>
                  <a:pt x="3440" y="364742"/>
                </a:lnTo>
                <a:lnTo>
                  <a:pt x="13434" y="409723"/>
                </a:lnTo>
                <a:lnTo>
                  <a:pt x="29484" y="451972"/>
                </a:lnTo>
                <a:lnTo>
                  <a:pt x="51098" y="491017"/>
                </a:lnTo>
                <a:lnTo>
                  <a:pt x="77779" y="526387"/>
                </a:lnTo>
                <a:lnTo>
                  <a:pt x="109034" y="557609"/>
                </a:lnTo>
                <a:lnTo>
                  <a:pt x="144368" y="584211"/>
                </a:lnTo>
                <a:lnTo>
                  <a:pt x="183287" y="605724"/>
                </a:lnTo>
                <a:lnTo>
                  <a:pt x="225295" y="621674"/>
                </a:lnTo>
                <a:lnTo>
                  <a:pt x="269897" y="631589"/>
                </a:lnTo>
                <a:lnTo>
                  <a:pt x="316600" y="635000"/>
                </a:lnTo>
                <a:lnTo>
                  <a:pt x="363751" y="631589"/>
                </a:lnTo>
                <a:lnTo>
                  <a:pt x="408720" y="621674"/>
                </a:lnTo>
                <a:lnTo>
                  <a:pt x="451021" y="605724"/>
                </a:lnTo>
                <a:lnTo>
                  <a:pt x="490167" y="584211"/>
                </a:lnTo>
                <a:lnTo>
                  <a:pt x="525673" y="557609"/>
                </a:lnTo>
                <a:lnTo>
                  <a:pt x="557051" y="526387"/>
                </a:lnTo>
                <a:lnTo>
                  <a:pt x="560863" y="521348"/>
                </a:lnTo>
                <a:lnTo>
                  <a:pt x="287818" y="521348"/>
                </a:lnTo>
                <a:lnTo>
                  <a:pt x="241164" y="513264"/>
                </a:lnTo>
                <a:lnTo>
                  <a:pt x="199407" y="491550"/>
                </a:lnTo>
                <a:lnTo>
                  <a:pt x="164146" y="460014"/>
                </a:lnTo>
                <a:lnTo>
                  <a:pt x="136980" y="422464"/>
                </a:lnTo>
                <a:lnTo>
                  <a:pt x="119507" y="382710"/>
                </a:lnTo>
                <a:lnTo>
                  <a:pt x="113328" y="344559"/>
                </a:lnTo>
                <a:lnTo>
                  <a:pt x="115689" y="331678"/>
                </a:lnTo>
                <a:lnTo>
                  <a:pt x="247670" y="331678"/>
                </a:lnTo>
                <a:lnTo>
                  <a:pt x="251841" y="315695"/>
                </a:lnTo>
                <a:lnTo>
                  <a:pt x="250042" y="308480"/>
                </a:lnTo>
                <a:lnTo>
                  <a:pt x="250042" y="295851"/>
                </a:lnTo>
                <a:lnTo>
                  <a:pt x="257238" y="249568"/>
                </a:lnTo>
                <a:lnTo>
                  <a:pt x="277924" y="211065"/>
                </a:lnTo>
                <a:lnTo>
                  <a:pt x="310754" y="184738"/>
                </a:lnTo>
                <a:lnTo>
                  <a:pt x="354376" y="174985"/>
                </a:lnTo>
                <a:lnTo>
                  <a:pt x="600582" y="174985"/>
                </a:lnTo>
                <a:lnTo>
                  <a:pt x="583815" y="144779"/>
                </a:lnTo>
                <a:lnTo>
                  <a:pt x="557051" y="109344"/>
                </a:lnTo>
                <a:lnTo>
                  <a:pt x="525673" y="78000"/>
                </a:lnTo>
                <a:lnTo>
                  <a:pt x="490167" y="51243"/>
                </a:lnTo>
                <a:lnTo>
                  <a:pt x="451021" y="29568"/>
                </a:lnTo>
                <a:lnTo>
                  <a:pt x="408720" y="13472"/>
                </a:lnTo>
                <a:lnTo>
                  <a:pt x="363751" y="3450"/>
                </a:lnTo>
                <a:lnTo>
                  <a:pt x="316600" y="0"/>
                </a:lnTo>
                <a:close/>
              </a:path>
              <a:path w="635000" h="635000">
                <a:moveTo>
                  <a:pt x="600582" y="174985"/>
                </a:moveTo>
                <a:lnTo>
                  <a:pt x="354376" y="174985"/>
                </a:lnTo>
                <a:lnTo>
                  <a:pt x="394570" y="180933"/>
                </a:lnTo>
                <a:lnTo>
                  <a:pt x="427680" y="196859"/>
                </a:lnTo>
                <a:lnTo>
                  <a:pt x="452021" y="219887"/>
                </a:lnTo>
                <a:lnTo>
                  <a:pt x="465905" y="247144"/>
                </a:lnTo>
                <a:lnTo>
                  <a:pt x="516275" y="270596"/>
                </a:lnTo>
                <a:lnTo>
                  <a:pt x="519871" y="274204"/>
                </a:lnTo>
                <a:lnTo>
                  <a:pt x="521671" y="277812"/>
                </a:lnTo>
                <a:lnTo>
                  <a:pt x="521671" y="285028"/>
                </a:lnTo>
                <a:lnTo>
                  <a:pt x="519871" y="288636"/>
                </a:lnTo>
                <a:lnTo>
                  <a:pt x="516275" y="292244"/>
                </a:lnTo>
                <a:lnTo>
                  <a:pt x="482095" y="330127"/>
                </a:lnTo>
                <a:lnTo>
                  <a:pt x="477375" y="378209"/>
                </a:lnTo>
                <a:lnTo>
                  <a:pt x="463719" y="420105"/>
                </a:lnTo>
                <a:lnTo>
                  <a:pt x="441880" y="455375"/>
                </a:lnTo>
                <a:lnTo>
                  <a:pt x="412616" y="483575"/>
                </a:lnTo>
                <a:lnTo>
                  <a:pt x="376681" y="504266"/>
                </a:lnTo>
                <a:lnTo>
                  <a:pt x="334830" y="517004"/>
                </a:lnTo>
                <a:lnTo>
                  <a:pt x="287818" y="521348"/>
                </a:lnTo>
                <a:lnTo>
                  <a:pt x="560863" y="521348"/>
                </a:lnTo>
                <a:lnTo>
                  <a:pt x="605478" y="451972"/>
                </a:lnTo>
                <a:lnTo>
                  <a:pt x="621555" y="409723"/>
                </a:lnTo>
                <a:lnTo>
                  <a:pt x="631557" y="364742"/>
                </a:lnTo>
                <a:lnTo>
                  <a:pt x="635000" y="317500"/>
                </a:lnTo>
                <a:lnTo>
                  <a:pt x="631542" y="270596"/>
                </a:lnTo>
                <a:lnTo>
                  <a:pt x="621555" y="225934"/>
                </a:lnTo>
                <a:lnTo>
                  <a:pt x="605478" y="183807"/>
                </a:lnTo>
                <a:lnTo>
                  <a:pt x="600582" y="174985"/>
                </a:lnTo>
                <a:close/>
              </a:path>
              <a:path w="635000" h="635000">
                <a:moveTo>
                  <a:pt x="247670" y="331678"/>
                </a:moveTo>
                <a:lnTo>
                  <a:pt x="115689" y="331678"/>
                </a:lnTo>
                <a:lnTo>
                  <a:pt x="122772" y="336216"/>
                </a:lnTo>
                <a:lnTo>
                  <a:pt x="134577" y="349887"/>
                </a:lnTo>
                <a:lnTo>
                  <a:pt x="151104" y="364403"/>
                </a:lnTo>
                <a:lnTo>
                  <a:pt x="178481" y="375311"/>
                </a:lnTo>
                <a:lnTo>
                  <a:pt x="212266" y="375903"/>
                </a:lnTo>
                <a:lnTo>
                  <a:pt x="240654" y="358568"/>
                </a:lnTo>
                <a:lnTo>
                  <a:pt x="247670" y="331678"/>
                </a:lnTo>
                <a:close/>
              </a:path>
            </a:pathLst>
          </a:custGeom>
          <a:solidFill>
            <a:srgbClr val="BFBFBF"/>
          </a:solidFill>
        </p:spPr>
        <p:txBody>
          <a:bodyPr wrap="square" lIns="0" tIns="0" rIns="0" bIns="0" rtlCol="0"/>
          <a:lstStyle/>
          <a:p>
            <a:endParaRPr/>
          </a:p>
        </p:txBody>
      </p:sp>
      <p:sp>
        <p:nvSpPr>
          <p:cNvPr id="34" name="object 34"/>
          <p:cNvSpPr/>
          <p:nvPr/>
        </p:nvSpPr>
        <p:spPr>
          <a:xfrm>
            <a:off x="241300" y="1016000"/>
            <a:ext cx="520700" cy="520700"/>
          </a:xfrm>
          <a:custGeom>
            <a:avLst/>
            <a:gdLst/>
            <a:ahLst/>
            <a:cxnLst/>
            <a:rect l="l" t="t" r="r" b="b"/>
            <a:pathLst>
              <a:path w="520700" h="520700">
                <a:moveTo>
                  <a:pt x="261250" y="0"/>
                </a:moveTo>
                <a:lnTo>
                  <a:pt x="214329" y="4213"/>
                </a:lnTo>
                <a:lnTo>
                  <a:pt x="170150" y="16361"/>
                </a:lnTo>
                <a:lnTo>
                  <a:pt x="129457" y="35701"/>
                </a:lnTo>
                <a:lnTo>
                  <a:pt x="92990" y="61491"/>
                </a:lnTo>
                <a:lnTo>
                  <a:pt x="61491" y="92990"/>
                </a:lnTo>
                <a:lnTo>
                  <a:pt x="35700" y="129457"/>
                </a:lnTo>
                <a:lnTo>
                  <a:pt x="16361" y="170151"/>
                </a:lnTo>
                <a:lnTo>
                  <a:pt x="4213" y="214329"/>
                </a:lnTo>
                <a:lnTo>
                  <a:pt x="0" y="261250"/>
                </a:lnTo>
                <a:lnTo>
                  <a:pt x="4213" y="307635"/>
                </a:lnTo>
                <a:lnTo>
                  <a:pt x="16361" y="351396"/>
                </a:lnTo>
                <a:lnTo>
                  <a:pt x="35700" y="391775"/>
                </a:lnTo>
                <a:lnTo>
                  <a:pt x="61491" y="428018"/>
                </a:lnTo>
                <a:lnTo>
                  <a:pt x="92990" y="459366"/>
                </a:lnTo>
                <a:lnTo>
                  <a:pt x="129457" y="485065"/>
                </a:lnTo>
                <a:lnTo>
                  <a:pt x="170150" y="504358"/>
                </a:lnTo>
                <a:lnTo>
                  <a:pt x="214329" y="516488"/>
                </a:lnTo>
                <a:lnTo>
                  <a:pt x="261250" y="520700"/>
                </a:lnTo>
                <a:lnTo>
                  <a:pt x="308110" y="516488"/>
                </a:lnTo>
                <a:lnTo>
                  <a:pt x="352123" y="504358"/>
                </a:lnTo>
                <a:lnTo>
                  <a:pt x="392576" y="485065"/>
                </a:lnTo>
                <a:lnTo>
                  <a:pt x="428759" y="459366"/>
                </a:lnTo>
                <a:lnTo>
                  <a:pt x="459960" y="428018"/>
                </a:lnTo>
                <a:lnTo>
                  <a:pt x="473349" y="408993"/>
                </a:lnTo>
                <a:lnTo>
                  <a:pt x="261250" y="408993"/>
                </a:lnTo>
                <a:lnTo>
                  <a:pt x="244612" y="405812"/>
                </a:lnTo>
                <a:lnTo>
                  <a:pt x="230846" y="397056"/>
                </a:lnTo>
                <a:lnTo>
                  <a:pt x="221472" y="383909"/>
                </a:lnTo>
                <a:lnTo>
                  <a:pt x="218009" y="367553"/>
                </a:lnTo>
                <a:lnTo>
                  <a:pt x="221472" y="351196"/>
                </a:lnTo>
                <a:lnTo>
                  <a:pt x="230846" y="338049"/>
                </a:lnTo>
                <a:lnTo>
                  <a:pt x="244612" y="329294"/>
                </a:lnTo>
                <a:lnTo>
                  <a:pt x="261250" y="326113"/>
                </a:lnTo>
                <a:lnTo>
                  <a:pt x="511488" y="326113"/>
                </a:lnTo>
                <a:lnTo>
                  <a:pt x="511735" y="325212"/>
                </a:lnTo>
                <a:lnTo>
                  <a:pt x="171164" y="325212"/>
                </a:lnTo>
                <a:lnTo>
                  <a:pt x="161311" y="323185"/>
                </a:lnTo>
                <a:lnTo>
                  <a:pt x="153147" y="317105"/>
                </a:lnTo>
                <a:lnTo>
                  <a:pt x="147066" y="308940"/>
                </a:lnTo>
                <a:lnTo>
                  <a:pt x="145039" y="299087"/>
                </a:lnTo>
                <a:lnTo>
                  <a:pt x="147066" y="289233"/>
                </a:lnTo>
                <a:lnTo>
                  <a:pt x="153147" y="281070"/>
                </a:lnTo>
                <a:lnTo>
                  <a:pt x="160354" y="272060"/>
                </a:lnTo>
                <a:lnTo>
                  <a:pt x="175352" y="260800"/>
                </a:lnTo>
                <a:lnTo>
                  <a:pt x="104500" y="260800"/>
                </a:lnTo>
                <a:lnTo>
                  <a:pt x="95885" y="259110"/>
                </a:lnTo>
                <a:lnTo>
                  <a:pt x="88284" y="254043"/>
                </a:lnTo>
                <a:lnTo>
                  <a:pt x="82175" y="245401"/>
                </a:lnTo>
                <a:lnTo>
                  <a:pt x="79951" y="236252"/>
                </a:lnTo>
                <a:lnTo>
                  <a:pt x="81443" y="227440"/>
                </a:lnTo>
                <a:lnTo>
                  <a:pt x="86483" y="219811"/>
                </a:lnTo>
                <a:lnTo>
                  <a:pt x="102698" y="203594"/>
                </a:lnTo>
                <a:lnTo>
                  <a:pt x="104500" y="203594"/>
                </a:lnTo>
                <a:lnTo>
                  <a:pt x="104500" y="201794"/>
                </a:lnTo>
                <a:lnTo>
                  <a:pt x="143597" y="171805"/>
                </a:lnTo>
                <a:lnTo>
                  <a:pt x="187169" y="151398"/>
                </a:lnTo>
                <a:lnTo>
                  <a:pt x="233515" y="140666"/>
                </a:lnTo>
                <a:lnTo>
                  <a:pt x="280933" y="139705"/>
                </a:lnTo>
                <a:lnTo>
                  <a:pt x="490275" y="139705"/>
                </a:lnTo>
                <a:lnTo>
                  <a:pt x="485466" y="129457"/>
                </a:lnTo>
                <a:lnTo>
                  <a:pt x="459960" y="92990"/>
                </a:lnTo>
                <a:lnTo>
                  <a:pt x="428759" y="61491"/>
                </a:lnTo>
                <a:lnTo>
                  <a:pt x="392576" y="35701"/>
                </a:lnTo>
                <a:lnTo>
                  <a:pt x="352123" y="16361"/>
                </a:lnTo>
                <a:lnTo>
                  <a:pt x="308110" y="4213"/>
                </a:lnTo>
                <a:lnTo>
                  <a:pt x="261250" y="0"/>
                </a:lnTo>
                <a:close/>
              </a:path>
              <a:path w="520700" h="520700">
                <a:moveTo>
                  <a:pt x="511488" y="326113"/>
                </a:moveTo>
                <a:lnTo>
                  <a:pt x="261250" y="326113"/>
                </a:lnTo>
                <a:lnTo>
                  <a:pt x="277607" y="329294"/>
                </a:lnTo>
                <a:lnTo>
                  <a:pt x="290754" y="338049"/>
                </a:lnTo>
                <a:lnTo>
                  <a:pt x="299509" y="351196"/>
                </a:lnTo>
                <a:lnTo>
                  <a:pt x="302690" y="367553"/>
                </a:lnTo>
                <a:lnTo>
                  <a:pt x="299509" y="383909"/>
                </a:lnTo>
                <a:lnTo>
                  <a:pt x="290754" y="397056"/>
                </a:lnTo>
                <a:lnTo>
                  <a:pt x="277607" y="405812"/>
                </a:lnTo>
                <a:lnTo>
                  <a:pt x="261250" y="408993"/>
                </a:lnTo>
                <a:lnTo>
                  <a:pt x="473349" y="408993"/>
                </a:lnTo>
                <a:lnTo>
                  <a:pt x="485466" y="391775"/>
                </a:lnTo>
                <a:lnTo>
                  <a:pt x="504565" y="351396"/>
                </a:lnTo>
                <a:lnTo>
                  <a:pt x="511488" y="326113"/>
                </a:lnTo>
                <a:close/>
              </a:path>
              <a:path w="520700" h="520700">
                <a:moveTo>
                  <a:pt x="263953" y="278367"/>
                </a:moveTo>
                <a:lnTo>
                  <a:pt x="232085" y="284448"/>
                </a:lnTo>
                <a:lnTo>
                  <a:pt x="203595" y="302690"/>
                </a:lnTo>
                <a:lnTo>
                  <a:pt x="189181" y="317105"/>
                </a:lnTo>
                <a:lnTo>
                  <a:pt x="181017" y="323185"/>
                </a:lnTo>
                <a:lnTo>
                  <a:pt x="171164" y="325212"/>
                </a:lnTo>
                <a:lnTo>
                  <a:pt x="511735" y="325212"/>
                </a:lnTo>
                <a:lnTo>
                  <a:pt x="512722" y="321608"/>
                </a:lnTo>
                <a:lnTo>
                  <a:pt x="352238" y="321608"/>
                </a:lnTo>
                <a:lnTo>
                  <a:pt x="342272" y="319581"/>
                </a:lnTo>
                <a:lnTo>
                  <a:pt x="333320" y="313500"/>
                </a:lnTo>
                <a:lnTo>
                  <a:pt x="324311" y="302690"/>
                </a:lnTo>
                <a:lnTo>
                  <a:pt x="295821" y="284448"/>
                </a:lnTo>
                <a:lnTo>
                  <a:pt x="263953" y="278367"/>
                </a:lnTo>
                <a:close/>
              </a:path>
              <a:path w="520700" h="520700">
                <a:moveTo>
                  <a:pt x="373508" y="227090"/>
                </a:moveTo>
                <a:lnTo>
                  <a:pt x="280551" y="227090"/>
                </a:lnTo>
                <a:lnTo>
                  <a:pt x="320462" y="238116"/>
                </a:lnTo>
                <a:lnTo>
                  <a:pt x="356742" y="261250"/>
                </a:lnTo>
                <a:lnTo>
                  <a:pt x="356742" y="263052"/>
                </a:lnTo>
                <a:lnTo>
                  <a:pt x="358544" y="264854"/>
                </a:lnTo>
                <a:lnTo>
                  <a:pt x="360345" y="264854"/>
                </a:lnTo>
                <a:lnTo>
                  <a:pt x="360345" y="266656"/>
                </a:lnTo>
                <a:lnTo>
                  <a:pt x="371156" y="277465"/>
                </a:lnTo>
                <a:lnTo>
                  <a:pt x="376561" y="281070"/>
                </a:lnTo>
                <a:lnTo>
                  <a:pt x="378363" y="288277"/>
                </a:lnTo>
                <a:lnTo>
                  <a:pt x="378363" y="302690"/>
                </a:lnTo>
                <a:lnTo>
                  <a:pt x="376561" y="308095"/>
                </a:lnTo>
                <a:lnTo>
                  <a:pt x="371156" y="313500"/>
                </a:lnTo>
                <a:lnTo>
                  <a:pt x="362204" y="319581"/>
                </a:lnTo>
                <a:lnTo>
                  <a:pt x="352238" y="321608"/>
                </a:lnTo>
                <a:lnTo>
                  <a:pt x="512722" y="321608"/>
                </a:lnTo>
                <a:lnTo>
                  <a:pt x="516547" y="307635"/>
                </a:lnTo>
                <a:lnTo>
                  <a:pt x="520700" y="261250"/>
                </a:lnTo>
                <a:lnTo>
                  <a:pt x="520181" y="255395"/>
                </a:lnTo>
                <a:lnTo>
                  <a:pt x="415298" y="255395"/>
                </a:lnTo>
                <a:lnTo>
                  <a:pt x="406064" y="253706"/>
                </a:lnTo>
                <a:lnTo>
                  <a:pt x="398182" y="248639"/>
                </a:lnTo>
                <a:lnTo>
                  <a:pt x="385570" y="236026"/>
                </a:lnTo>
                <a:lnTo>
                  <a:pt x="373508" y="227090"/>
                </a:lnTo>
                <a:close/>
              </a:path>
              <a:path w="520700" h="520700">
                <a:moveTo>
                  <a:pt x="261926" y="186929"/>
                </a:moveTo>
                <a:lnTo>
                  <a:pt x="217408" y="192918"/>
                </a:lnTo>
                <a:lnTo>
                  <a:pt x="174993" y="209918"/>
                </a:lnTo>
                <a:lnTo>
                  <a:pt x="136931" y="237829"/>
                </a:lnTo>
                <a:lnTo>
                  <a:pt x="120715" y="254043"/>
                </a:lnTo>
                <a:lnTo>
                  <a:pt x="113114" y="259110"/>
                </a:lnTo>
                <a:lnTo>
                  <a:pt x="104500" y="260800"/>
                </a:lnTo>
                <a:lnTo>
                  <a:pt x="175352" y="260800"/>
                </a:lnTo>
                <a:lnTo>
                  <a:pt x="201246" y="241360"/>
                </a:lnTo>
                <a:lnTo>
                  <a:pt x="239860" y="228171"/>
                </a:lnTo>
                <a:lnTo>
                  <a:pt x="280551" y="227090"/>
                </a:lnTo>
                <a:lnTo>
                  <a:pt x="373508" y="227090"/>
                </a:lnTo>
                <a:lnTo>
                  <a:pt x="348259" y="208383"/>
                </a:lnTo>
                <a:lnTo>
                  <a:pt x="306294" y="192050"/>
                </a:lnTo>
                <a:lnTo>
                  <a:pt x="261926" y="186929"/>
                </a:lnTo>
                <a:close/>
              </a:path>
              <a:path w="520700" h="520700">
                <a:moveTo>
                  <a:pt x="490275" y="139705"/>
                </a:moveTo>
                <a:lnTo>
                  <a:pt x="280933" y="139705"/>
                </a:lnTo>
                <a:lnTo>
                  <a:pt x="327720" y="148609"/>
                </a:lnTo>
                <a:lnTo>
                  <a:pt x="372175" y="167472"/>
                </a:lnTo>
                <a:lnTo>
                  <a:pt x="412596" y="196388"/>
                </a:lnTo>
                <a:lnTo>
                  <a:pt x="414397" y="196388"/>
                </a:lnTo>
                <a:lnTo>
                  <a:pt x="432415" y="214406"/>
                </a:lnTo>
                <a:lnTo>
                  <a:pt x="437482" y="222288"/>
                </a:lnTo>
                <a:lnTo>
                  <a:pt x="439171" y="231522"/>
                </a:lnTo>
                <a:lnTo>
                  <a:pt x="437482" y="240756"/>
                </a:lnTo>
                <a:lnTo>
                  <a:pt x="432415" y="248639"/>
                </a:lnTo>
                <a:lnTo>
                  <a:pt x="424532" y="253706"/>
                </a:lnTo>
                <a:lnTo>
                  <a:pt x="415298" y="255395"/>
                </a:lnTo>
                <a:lnTo>
                  <a:pt x="520181" y="255395"/>
                </a:lnTo>
                <a:lnTo>
                  <a:pt x="516547" y="214329"/>
                </a:lnTo>
                <a:lnTo>
                  <a:pt x="504565" y="170151"/>
                </a:lnTo>
                <a:lnTo>
                  <a:pt x="490275" y="139705"/>
                </a:lnTo>
                <a:close/>
              </a:path>
            </a:pathLst>
          </a:custGeom>
          <a:solidFill>
            <a:srgbClr val="BFBFBF"/>
          </a:solidFill>
        </p:spPr>
        <p:txBody>
          <a:bodyPr wrap="square" lIns="0" tIns="0" rIns="0" bIns="0" rtlCol="0"/>
          <a:lstStyle/>
          <a:p>
            <a:endParaRPr/>
          </a:p>
        </p:txBody>
      </p:sp>
      <p:sp>
        <p:nvSpPr>
          <p:cNvPr id="35" name="object 35"/>
          <p:cNvSpPr/>
          <p:nvPr/>
        </p:nvSpPr>
        <p:spPr>
          <a:xfrm>
            <a:off x="1681511" y="2095500"/>
            <a:ext cx="67310" cy="59690"/>
          </a:xfrm>
          <a:custGeom>
            <a:avLst/>
            <a:gdLst/>
            <a:ahLst/>
            <a:cxnLst/>
            <a:rect l="l" t="t" r="r" b="b"/>
            <a:pathLst>
              <a:path w="67310" h="59689">
                <a:moveTo>
                  <a:pt x="13474" y="8581"/>
                </a:moveTo>
                <a:lnTo>
                  <a:pt x="13474" y="10297"/>
                </a:lnTo>
                <a:lnTo>
                  <a:pt x="4471" y="21345"/>
                </a:lnTo>
                <a:lnTo>
                  <a:pt x="0" y="33037"/>
                </a:lnTo>
                <a:lnTo>
                  <a:pt x="406" y="44085"/>
                </a:lnTo>
                <a:lnTo>
                  <a:pt x="6040" y="53202"/>
                </a:lnTo>
                <a:lnTo>
                  <a:pt x="16988" y="58673"/>
                </a:lnTo>
                <a:lnTo>
                  <a:pt x="29504" y="59638"/>
                </a:lnTo>
                <a:lnTo>
                  <a:pt x="42368" y="56099"/>
                </a:lnTo>
                <a:lnTo>
                  <a:pt x="54361" y="48054"/>
                </a:lnTo>
                <a:lnTo>
                  <a:pt x="63074" y="36737"/>
                </a:lnTo>
                <a:lnTo>
                  <a:pt x="66907" y="24456"/>
                </a:lnTo>
                <a:lnTo>
                  <a:pt x="65861" y="12818"/>
                </a:lnTo>
                <a:lnTo>
                  <a:pt x="64270" y="10297"/>
                </a:lnTo>
                <a:lnTo>
                  <a:pt x="17191" y="10297"/>
                </a:lnTo>
                <a:lnTo>
                  <a:pt x="13474" y="8581"/>
                </a:lnTo>
                <a:close/>
              </a:path>
              <a:path w="67310" h="59689">
                <a:moveTo>
                  <a:pt x="56220" y="0"/>
                </a:moveTo>
                <a:lnTo>
                  <a:pt x="48902" y="4504"/>
                </a:lnTo>
                <a:lnTo>
                  <a:pt x="40887" y="7722"/>
                </a:lnTo>
                <a:lnTo>
                  <a:pt x="32175" y="9653"/>
                </a:lnTo>
                <a:lnTo>
                  <a:pt x="22766" y="10297"/>
                </a:lnTo>
                <a:lnTo>
                  <a:pt x="64270" y="10297"/>
                </a:lnTo>
                <a:lnTo>
                  <a:pt x="59937" y="3432"/>
                </a:lnTo>
                <a:lnTo>
                  <a:pt x="58079" y="3432"/>
                </a:lnTo>
                <a:lnTo>
                  <a:pt x="58079" y="1715"/>
                </a:lnTo>
                <a:lnTo>
                  <a:pt x="56220" y="0"/>
                </a:lnTo>
                <a:close/>
              </a:path>
            </a:pathLst>
          </a:custGeom>
          <a:solidFill>
            <a:srgbClr val="BFBFBF"/>
          </a:solidFill>
        </p:spPr>
        <p:txBody>
          <a:bodyPr wrap="square" lIns="0" tIns="0" rIns="0" bIns="0" rtlCol="0"/>
          <a:lstStyle/>
          <a:p>
            <a:endParaRPr/>
          </a:p>
        </p:txBody>
      </p:sp>
      <p:sp>
        <p:nvSpPr>
          <p:cNvPr id="36" name="object 36"/>
          <p:cNvSpPr/>
          <p:nvPr/>
        </p:nvSpPr>
        <p:spPr>
          <a:xfrm>
            <a:off x="1633649" y="1981200"/>
            <a:ext cx="111760" cy="114300"/>
          </a:xfrm>
          <a:custGeom>
            <a:avLst/>
            <a:gdLst/>
            <a:ahLst/>
            <a:cxnLst/>
            <a:rect l="l" t="t" r="r" b="b"/>
            <a:pathLst>
              <a:path w="111760" h="114300">
                <a:moveTo>
                  <a:pt x="42035" y="0"/>
                </a:moveTo>
                <a:lnTo>
                  <a:pt x="1453" y="29255"/>
                </a:lnTo>
                <a:lnTo>
                  <a:pt x="0" y="49892"/>
                </a:lnTo>
                <a:lnTo>
                  <a:pt x="6595" y="71890"/>
                </a:lnTo>
                <a:lnTo>
                  <a:pt x="31610" y="101288"/>
                </a:lnTo>
                <a:lnTo>
                  <a:pt x="67077" y="114300"/>
                </a:lnTo>
                <a:lnTo>
                  <a:pt x="77810" y="114300"/>
                </a:lnTo>
                <a:lnTo>
                  <a:pt x="84964" y="112485"/>
                </a:lnTo>
                <a:lnTo>
                  <a:pt x="95697" y="107043"/>
                </a:lnTo>
                <a:lnTo>
                  <a:pt x="97486" y="105228"/>
                </a:lnTo>
                <a:lnTo>
                  <a:pt x="99274" y="101600"/>
                </a:lnTo>
                <a:lnTo>
                  <a:pt x="109699" y="85044"/>
                </a:lnTo>
                <a:lnTo>
                  <a:pt x="105060" y="42409"/>
                </a:lnTo>
                <a:lnTo>
                  <a:pt x="79011" y="12246"/>
                </a:lnTo>
                <a:lnTo>
                  <a:pt x="54361" y="1360"/>
                </a:lnTo>
                <a:lnTo>
                  <a:pt x="42035" y="0"/>
                </a:lnTo>
                <a:close/>
              </a:path>
            </a:pathLst>
          </a:custGeom>
          <a:solidFill>
            <a:srgbClr val="BFBFBF"/>
          </a:solidFill>
        </p:spPr>
        <p:txBody>
          <a:bodyPr wrap="square" lIns="0" tIns="0" rIns="0" bIns="0" rtlCol="0"/>
          <a:lstStyle/>
          <a:p>
            <a:endParaRPr/>
          </a:p>
        </p:txBody>
      </p:sp>
      <p:sp>
        <p:nvSpPr>
          <p:cNvPr id="37" name="object 37"/>
          <p:cNvSpPr/>
          <p:nvPr/>
        </p:nvSpPr>
        <p:spPr>
          <a:xfrm>
            <a:off x="1770515" y="2095500"/>
            <a:ext cx="66040" cy="59690"/>
          </a:xfrm>
          <a:custGeom>
            <a:avLst/>
            <a:gdLst/>
            <a:ahLst/>
            <a:cxnLst/>
            <a:rect l="l" t="t" r="r" b="b"/>
            <a:pathLst>
              <a:path w="66039" h="59689">
                <a:moveTo>
                  <a:pt x="11112" y="0"/>
                </a:moveTo>
                <a:lnTo>
                  <a:pt x="7483" y="3432"/>
                </a:lnTo>
                <a:lnTo>
                  <a:pt x="935" y="12818"/>
                </a:lnTo>
                <a:lnTo>
                  <a:pt x="0" y="24456"/>
                </a:lnTo>
                <a:lnTo>
                  <a:pt x="4167" y="36737"/>
                </a:lnTo>
                <a:lnTo>
                  <a:pt x="12927" y="48054"/>
                </a:lnTo>
                <a:lnTo>
                  <a:pt x="24606" y="56099"/>
                </a:lnTo>
                <a:lnTo>
                  <a:pt x="36966" y="59638"/>
                </a:lnTo>
                <a:lnTo>
                  <a:pt x="48645" y="58673"/>
                </a:lnTo>
                <a:lnTo>
                  <a:pt x="58283" y="53202"/>
                </a:lnTo>
                <a:lnTo>
                  <a:pt x="64832" y="44085"/>
                </a:lnTo>
                <a:lnTo>
                  <a:pt x="65767" y="33037"/>
                </a:lnTo>
                <a:lnTo>
                  <a:pt x="61600" y="21345"/>
                </a:lnTo>
                <a:lnTo>
                  <a:pt x="52840" y="10297"/>
                </a:lnTo>
                <a:lnTo>
                  <a:pt x="41955" y="10297"/>
                </a:lnTo>
                <a:lnTo>
                  <a:pt x="33819" y="9653"/>
                </a:lnTo>
                <a:lnTo>
                  <a:pt x="25853" y="7722"/>
                </a:lnTo>
                <a:lnTo>
                  <a:pt x="18227" y="4504"/>
                </a:lnTo>
                <a:lnTo>
                  <a:pt x="11112" y="0"/>
                </a:lnTo>
                <a:close/>
              </a:path>
              <a:path w="66039" h="59689">
                <a:moveTo>
                  <a:pt x="52840" y="8581"/>
                </a:moveTo>
                <a:lnTo>
                  <a:pt x="49212" y="10297"/>
                </a:lnTo>
                <a:lnTo>
                  <a:pt x="52840" y="10297"/>
                </a:lnTo>
                <a:lnTo>
                  <a:pt x="52840" y="8581"/>
                </a:lnTo>
                <a:close/>
              </a:path>
            </a:pathLst>
          </a:custGeom>
          <a:solidFill>
            <a:srgbClr val="BFBFBF"/>
          </a:solidFill>
        </p:spPr>
        <p:txBody>
          <a:bodyPr wrap="square" lIns="0" tIns="0" rIns="0" bIns="0" rtlCol="0"/>
          <a:lstStyle/>
          <a:p>
            <a:endParaRPr/>
          </a:p>
        </p:txBody>
      </p:sp>
      <p:sp>
        <p:nvSpPr>
          <p:cNvPr id="38" name="object 38"/>
          <p:cNvSpPr/>
          <p:nvPr/>
        </p:nvSpPr>
        <p:spPr>
          <a:xfrm>
            <a:off x="1772454" y="1981200"/>
            <a:ext cx="112395" cy="114300"/>
          </a:xfrm>
          <a:custGeom>
            <a:avLst/>
            <a:gdLst/>
            <a:ahLst/>
            <a:cxnLst/>
            <a:rect l="l" t="t" r="r" b="b"/>
            <a:pathLst>
              <a:path w="112394" h="114300">
                <a:moveTo>
                  <a:pt x="69760" y="0"/>
                </a:moveTo>
                <a:lnTo>
                  <a:pt x="32784" y="12246"/>
                </a:lnTo>
                <a:lnTo>
                  <a:pt x="6707" y="42409"/>
                </a:lnTo>
                <a:lnTo>
                  <a:pt x="0" y="64407"/>
                </a:lnTo>
                <a:lnTo>
                  <a:pt x="1341" y="85044"/>
                </a:lnTo>
                <a:lnTo>
                  <a:pt x="10731" y="101600"/>
                </a:lnTo>
                <a:lnTo>
                  <a:pt x="16098" y="107043"/>
                </a:lnTo>
                <a:lnTo>
                  <a:pt x="19676" y="108856"/>
                </a:lnTo>
                <a:lnTo>
                  <a:pt x="25042" y="112485"/>
                </a:lnTo>
                <a:lnTo>
                  <a:pt x="33985" y="114300"/>
                </a:lnTo>
                <a:lnTo>
                  <a:pt x="44718" y="114300"/>
                </a:lnTo>
                <a:lnTo>
                  <a:pt x="91225" y="92528"/>
                </a:lnTo>
                <a:lnTo>
                  <a:pt x="111796" y="49892"/>
                </a:lnTo>
                <a:lnTo>
                  <a:pt x="110342" y="29255"/>
                </a:lnTo>
                <a:lnTo>
                  <a:pt x="100169" y="12700"/>
                </a:lnTo>
                <a:lnTo>
                  <a:pt x="94159" y="6888"/>
                </a:lnTo>
                <a:lnTo>
                  <a:pt x="86977" y="2948"/>
                </a:lnTo>
                <a:lnTo>
                  <a:pt x="78788" y="708"/>
                </a:lnTo>
                <a:lnTo>
                  <a:pt x="69760" y="0"/>
                </a:lnTo>
                <a:close/>
              </a:path>
            </a:pathLst>
          </a:custGeom>
          <a:solidFill>
            <a:srgbClr val="BFBFBF"/>
          </a:solidFill>
        </p:spPr>
        <p:txBody>
          <a:bodyPr wrap="square" lIns="0" tIns="0" rIns="0" bIns="0" rtlCol="0"/>
          <a:lstStyle/>
          <a:p>
            <a:endParaRPr/>
          </a:p>
        </p:txBody>
      </p:sp>
      <p:sp>
        <p:nvSpPr>
          <p:cNvPr id="39" name="object 39"/>
          <p:cNvSpPr/>
          <p:nvPr/>
        </p:nvSpPr>
        <p:spPr>
          <a:xfrm>
            <a:off x="1739900" y="1993900"/>
            <a:ext cx="38100" cy="165100"/>
          </a:xfrm>
          <a:custGeom>
            <a:avLst/>
            <a:gdLst/>
            <a:ahLst/>
            <a:cxnLst/>
            <a:rect l="l" t="t" r="r" b="b"/>
            <a:pathLst>
              <a:path w="38100" h="165100">
                <a:moveTo>
                  <a:pt x="27431" y="24116"/>
                </a:moveTo>
                <a:lnTo>
                  <a:pt x="10668" y="24116"/>
                </a:lnTo>
                <a:lnTo>
                  <a:pt x="10668" y="159534"/>
                </a:lnTo>
                <a:lnTo>
                  <a:pt x="13716" y="165100"/>
                </a:lnTo>
                <a:lnTo>
                  <a:pt x="22860" y="165100"/>
                </a:lnTo>
                <a:lnTo>
                  <a:pt x="27431" y="159534"/>
                </a:lnTo>
                <a:lnTo>
                  <a:pt x="27431" y="24116"/>
                </a:lnTo>
                <a:close/>
              </a:path>
              <a:path w="38100" h="165100">
                <a:moveTo>
                  <a:pt x="4572" y="0"/>
                </a:moveTo>
                <a:lnTo>
                  <a:pt x="0" y="3709"/>
                </a:lnTo>
                <a:lnTo>
                  <a:pt x="3048" y="7420"/>
                </a:lnTo>
                <a:lnTo>
                  <a:pt x="6095" y="12985"/>
                </a:lnTo>
                <a:lnTo>
                  <a:pt x="9143" y="16695"/>
                </a:lnTo>
                <a:lnTo>
                  <a:pt x="12192" y="24116"/>
                </a:lnTo>
                <a:lnTo>
                  <a:pt x="25907" y="24116"/>
                </a:lnTo>
                <a:lnTo>
                  <a:pt x="28193" y="18550"/>
                </a:lnTo>
                <a:lnTo>
                  <a:pt x="16763" y="18550"/>
                </a:lnTo>
                <a:lnTo>
                  <a:pt x="7619" y="1855"/>
                </a:lnTo>
                <a:lnTo>
                  <a:pt x="4572" y="0"/>
                </a:lnTo>
                <a:close/>
              </a:path>
              <a:path w="38100" h="165100">
                <a:moveTo>
                  <a:pt x="33527" y="0"/>
                </a:moveTo>
                <a:lnTo>
                  <a:pt x="30480" y="1855"/>
                </a:lnTo>
                <a:lnTo>
                  <a:pt x="21336" y="18550"/>
                </a:lnTo>
                <a:lnTo>
                  <a:pt x="28193" y="18550"/>
                </a:lnTo>
                <a:lnTo>
                  <a:pt x="30480" y="12985"/>
                </a:lnTo>
                <a:lnTo>
                  <a:pt x="38100" y="3709"/>
                </a:lnTo>
                <a:lnTo>
                  <a:pt x="33527" y="0"/>
                </a:lnTo>
                <a:close/>
              </a:path>
            </a:pathLst>
          </a:custGeom>
          <a:solidFill>
            <a:srgbClr val="BFBFBF"/>
          </a:solidFill>
        </p:spPr>
        <p:txBody>
          <a:bodyPr wrap="square" lIns="0" tIns="0" rIns="0" bIns="0" rtlCol="0"/>
          <a:lstStyle/>
          <a:p>
            <a:endParaRPr/>
          </a:p>
        </p:txBody>
      </p:sp>
      <p:sp>
        <p:nvSpPr>
          <p:cNvPr id="40" name="object 40"/>
          <p:cNvSpPr/>
          <p:nvPr/>
        </p:nvSpPr>
        <p:spPr>
          <a:xfrm>
            <a:off x="1104900" y="533400"/>
            <a:ext cx="101600" cy="76200"/>
          </a:xfrm>
          <a:custGeom>
            <a:avLst/>
            <a:gdLst/>
            <a:ahLst/>
            <a:cxnLst/>
            <a:rect l="l" t="t" r="r" b="b"/>
            <a:pathLst>
              <a:path w="101600" h="76200">
                <a:moveTo>
                  <a:pt x="11723" y="0"/>
                </a:moveTo>
                <a:lnTo>
                  <a:pt x="0" y="0"/>
                </a:lnTo>
                <a:lnTo>
                  <a:pt x="21492" y="76200"/>
                </a:lnTo>
                <a:lnTo>
                  <a:pt x="33215" y="76200"/>
                </a:lnTo>
                <a:lnTo>
                  <a:pt x="36412" y="65567"/>
                </a:lnTo>
                <a:lnTo>
                  <a:pt x="27353" y="65567"/>
                </a:lnTo>
                <a:lnTo>
                  <a:pt x="21492" y="38986"/>
                </a:lnTo>
                <a:lnTo>
                  <a:pt x="11723" y="0"/>
                </a:lnTo>
                <a:close/>
              </a:path>
              <a:path w="101600" h="76200">
                <a:moveTo>
                  <a:pt x="59769" y="12404"/>
                </a:moveTo>
                <a:lnTo>
                  <a:pt x="50800" y="12404"/>
                </a:lnTo>
                <a:lnTo>
                  <a:pt x="52265" y="17776"/>
                </a:lnTo>
                <a:lnTo>
                  <a:pt x="53730" y="23480"/>
                </a:lnTo>
                <a:lnTo>
                  <a:pt x="55196" y="29848"/>
                </a:lnTo>
                <a:lnTo>
                  <a:pt x="56661" y="37213"/>
                </a:lnTo>
                <a:lnTo>
                  <a:pt x="66430" y="76200"/>
                </a:lnTo>
                <a:lnTo>
                  <a:pt x="78153" y="76200"/>
                </a:lnTo>
                <a:lnTo>
                  <a:pt x="81970" y="63795"/>
                </a:lnTo>
                <a:lnTo>
                  <a:pt x="72292" y="63795"/>
                </a:lnTo>
                <a:lnTo>
                  <a:pt x="71651" y="58174"/>
                </a:lnTo>
                <a:lnTo>
                  <a:pt x="70094" y="52055"/>
                </a:lnTo>
                <a:lnTo>
                  <a:pt x="68170" y="45604"/>
                </a:lnTo>
                <a:lnTo>
                  <a:pt x="66430" y="38986"/>
                </a:lnTo>
                <a:lnTo>
                  <a:pt x="59769" y="12404"/>
                </a:lnTo>
                <a:close/>
              </a:path>
              <a:path w="101600" h="76200">
                <a:moveTo>
                  <a:pt x="56661" y="0"/>
                </a:moveTo>
                <a:lnTo>
                  <a:pt x="44938" y="0"/>
                </a:lnTo>
                <a:lnTo>
                  <a:pt x="35169" y="38986"/>
                </a:lnTo>
                <a:lnTo>
                  <a:pt x="32574" y="45631"/>
                </a:lnTo>
                <a:lnTo>
                  <a:pt x="30528" y="52277"/>
                </a:lnTo>
                <a:lnTo>
                  <a:pt x="28849" y="58922"/>
                </a:lnTo>
                <a:lnTo>
                  <a:pt x="27353" y="65567"/>
                </a:lnTo>
                <a:lnTo>
                  <a:pt x="36412" y="65567"/>
                </a:lnTo>
                <a:lnTo>
                  <a:pt x="44938" y="37213"/>
                </a:lnTo>
                <a:lnTo>
                  <a:pt x="46403" y="29848"/>
                </a:lnTo>
                <a:lnTo>
                  <a:pt x="47869" y="23480"/>
                </a:lnTo>
                <a:lnTo>
                  <a:pt x="49334" y="17776"/>
                </a:lnTo>
                <a:lnTo>
                  <a:pt x="50800" y="12404"/>
                </a:lnTo>
                <a:lnTo>
                  <a:pt x="59769" y="12404"/>
                </a:lnTo>
                <a:lnTo>
                  <a:pt x="56661" y="0"/>
                </a:lnTo>
                <a:close/>
              </a:path>
              <a:path w="101600" h="76200">
                <a:moveTo>
                  <a:pt x="101600" y="0"/>
                </a:moveTo>
                <a:lnTo>
                  <a:pt x="89876" y="0"/>
                </a:lnTo>
                <a:lnTo>
                  <a:pt x="80107" y="38986"/>
                </a:lnTo>
                <a:lnTo>
                  <a:pt x="77503" y="45631"/>
                </a:lnTo>
                <a:lnTo>
                  <a:pt x="75406" y="52277"/>
                </a:lnTo>
                <a:lnTo>
                  <a:pt x="73788" y="58174"/>
                </a:lnTo>
                <a:lnTo>
                  <a:pt x="72292" y="63795"/>
                </a:lnTo>
                <a:lnTo>
                  <a:pt x="81970" y="63795"/>
                </a:lnTo>
                <a:lnTo>
                  <a:pt x="101600" y="0"/>
                </a:lnTo>
                <a:close/>
              </a:path>
            </a:pathLst>
          </a:custGeom>
          <a:solidFill>
            <a:srgbClr val="BFBFBF"/>
          </a:solidFill>
        </p:spPr>
        <p:txBody>
          <a:bodyPr wrap="square" lIns="0" tIns="0" rIns="0" bIns="0" rtlCol="0"/>
          <a:lstStyle/>
          <a:p>
            <a:endParaRPr/>
          </a:p>
        </p:txBody>
      </p:sp>
      <p:sp>
        <p:nvSpPr>
          <p:cNvPr id="41" name="object 41"/>
          <p:cNvSpPr/>
          <p:nvPr/>
        </p:nvSpPr>
        <p:spPr>
          <a:xfrm>
            <a:off x="1206500" y="533400"/>
            <a:ext cx="101600" cy="76200"/>
          </a:xfrm>
          <a:custGeom>
            <a:avLst/>
            <a:gdLst/>
            <a:ahLst/>
            <a:cxnLst/>
            <a:rect l="l" t="t" r="r" b="b"/>
            <a:pathLst>
              <a:path w="101600" h="76200">
                <a:moveTo>
                  <a:pt x="9769" y="0"/>
                </a:moveTo>
                <a:lnTo>
                  <a:pt x="0" y="0"/>
                </a:lnTo>
                <a:lnTo>
                  <a:pt x="19538" y="76200"/>
                </a:lnTo>
                <a:lnTo>
                  <a:pt x="31261" y="76200"/>
                </a:lnTo>
                <a:lnTo>
                  <a:pt x="34458" y="65567"/>
                </a:lnTo>
                <a:lnTo>
                  <a:pt x="27353" y="65567"/>
                </a:lnTo>
                <a:lnTo>
                  <a:pt x="25857" y="58922"/>
                </a:lnTo>
                <a:lnTo>
                  <a:pt x="24110" y="52055"/>
                </a:lnTo>
                <a:lnTo>
                  <a:pt x="22122" y="45604"/>
                </a:lnTo>
                <a:lnTo>
                  <a:pt x="19538" y="38986"/>
                </a:lnTo>
                <a:lnTo>
                  <a:pt x="9769" y="0"/>
                </a:lnTo>
                <a:close/>
              </a:path>
              <a:path w="101600" h="76200">
                <a:moveTo>
                  <a:pt x="59769" y="12404"/>
                </a:moveTo>
                <a:lnTo>
                  <a:pt x="50800" y="12404"/>
                </a:lnTo>
                <a:lnTo>
                  <a:pt x="50800" y="19493"/>
                </a:lnTo>
                <a:lnTo>
                  <a:pt x="52753" y="26581"/>
                </a:lnTo>
                <a:lnTo>
                  <a:pt x="54707" y="37213"/>
                </a:lnTo>
                <a:lnTo>
                  <a:pt x="66431" y="76200"/>
                </a:lnTo>
                <a:lnTo>
                  <a:pt x="78153" y="76200"/>
                </a:lnTo>
                <a:lnTo>
                  <a:pt x="81969" y="63795"/>
                </a:lnTo>
                <a:lnTo>
                  <a:pt x="72292" y="63795"/>
                </a:lnTo>
                <a:lnTo>
                  <a:pt x="70827" y="58174"/>
                </a:lnTo>
                <a:lnTo>
                  <a:pt x="69361" y="52055"/>
                </a:lnTo>
                <a:lnTo>
                  <a:pt x="67896" y="45604"/>
                </a:lnTo>
                <a:lnTo>
                  <a:pt x="66431" y="38986"/>
                </a:lnTo>
                <a:lnTo>
                  <a:pt x="59769" y="12404"/>
                </a:lnTo>
                <a:close/>
              </a:path>
              <a:path w="101600" h="76200">
                <a:moveTo>
                  <a:pt x="56661" y="0"/>
                </a:moveTo>
                <a:lnTo>
                  <a:pt x="44938" y="0"/>
                </a:lnTo>
                <a:lnTo>
                  <a:pt x="33215" y="38986"/>
                </a:lnTo>
                <a:lnTo>
                  <a:pt x="31475" y="45631"/>
                </a:lnTo>
                <a:lnTo>
                  <a:pt x="29551" y="52277"/>
                </a:lnTo>
                <a:lnTo>
                  <a:pt x="27994" y="58922"/>
                </a:lnTo>
                <a:lnTo>
                  <a:pt x="27353" y="65567"/>
                </a:lnTo>
                <a:lnTo>
                  <a:pt x="34458" y="65567"/>
                </a:lnTo>
                <a:lnTo>
                  <a:pt x="42984" y="37213"/>
                </a:lnTo>
                <a:lnTo>
                  <a:pt x="45549" y="29848"/>
                </a:lnTo>
                <a:lnTo>
                  <a:pt x="47380" y="23480"/>
                </a:lnTo>
                <a:lnTo>
                  <a:pt x="48479" y="17776"/>
                </a:lnTo>
                <a:lnTo>
                  <a:pt x="48846" y="12404"/>
                </a:lnTo>
                <a:lnTo>
                  <a:pt x="59769" y="12404"/>
                </a:lnTo>
                <a:lnTo>
                  <a:pt x="56661" y="0"/>
                </a:lnTo>
                <a:close/>
              </a:path>
              <a:path w="101600" h="76200">
                <a:moveTo>
                  <a:pt x="101600" y="0"/>
                </a:moveTo>
                <a:lnTo>
                  <a:pt x="89876" y="0"/>
                </a:lnTo>
                <a:lnTo>
                  <a:pt x="78153" y="38986"/>
                </a:lnTo>
                <a:lnTo>
                  <a:pt x="76682" y="45631"/>
                </a:lnTo>
                <a:lnTo>
                  <a:pt x="75170" y="52277"/>
                </a:lnTo>
                <a:lnTo>
                  <a:pt x="73757" y="58174"/>
                </a:lnTo>
                <a:lnTo>
                  <a:pt x="72292" y="63795"/>
                </a:lnTo>
                <a:lnTo>
                  <a:pt x="81969" y="63795"/>
                </a:lnTo>
                <a:lnTo>
                  <a:pt x="101600" y="0"/>
                </a:lnTo>
                <a:close/>
              </a:path>
            </a:pathLst>
          </a:custGeom>
          <a:solidFill>
            <a:srgbClr val="BFBFBF"/>
          </a:solidFill>
        </p:spPr>
        <p:txBody>
          <a:bodyPr wrap="square" lIns="0" tIns="0" rIns="0" bIns="0" rtlCol="0"/>
          <a:lstStyle/>
          <a:p>
            <a:endParaRPr/>
          </a:p>
        </p:txBody>
      </p:sp>
      <p:sp>
        <p:nvSpPr>
          <p:cNvPr id="42" name="object 42"/>
          <p:cNvSpPr/>
          <p:nvPr/>
        </p:nvSpPr>
        <p:spPr>
          <a:xfrm>
            <a:off x="1308100" y="533400"/>
            <a:ext cx="88900" cy="76200"/>
          </a:xfrm>
          <a:custGeom>
            <a:avLst/>
            <a:gdLst/>
            <a:ahLst/>
            <a:cxnLst/>
            <a:rect l="l" t="t" r="r" b="b"/>
            <a:pathLst>
              <a:path w="88900" h="76200">
                <a:moveTo>
                  <a:pt x="10257" y="0"/>
                </a:moveTo>
                <a:lnTo>
                  <a:pt x="0" y="0"/>
                </a:lnTo>
                <a:lnTo>
                  <a:pt x="18806" y="76200"/>
                </a:lnTo>
                <a:lnTo>
                  <a:pt x="29063" y="76200"/>
                </a:lnTo>
                <a:lnTo>
                  <a:pt x="31861" y="65567"/>
                </a:lnTo>
                <a:lnTo>
                  <a:pt x="23934" y="65567"/>
                </a:lnTo>
                <a:lnTo>
                  <a:pt x="18806" y="38986"/>
                </a:lnTo>
                <a:lnTo>
                  <a:pt x="10257" y="0"/>
                </a:lnTo>
                <a:close/>
              </a:path>
              <a:path w="88900" h="76200">
                <a:moveTo>
                  <a:pt x="52298" y="12404"/>
                </a:moveTo>
                <a:lnTo>
                  <a:pt x="44450" y="12404"/>
                </a:lnTo>
                <a:lnTo>
                  <a:pt x="47868" y="26581"/>
                </a:lnTo>
                <a:lnTo>
                  <a:pt x="49578" y="37213"/>
                </a:lnTo>
                <a:lnTo>
                  <a:pt x="58126" y="76200"/>
                </a:lnTo>
                <a:lnTo>
                  <a:pt x="68384" y="76200"/>
                </a:lnTo>
                <a:lnTo>
                  <a:pt x="71724" y="63795"/>
                </a:lnTo>
                <a:lnTo>
                  <a:pt x="63256" y="63795"/>
                </a:lnTo>
                <a:lnTo>
                  <a:pt x="63256" y="56706"/>
                </a:lnTo>
                <a:lnTo>
                  <a:pt x="61546" y="47847"/>
                </a:lnTo>
                <a:lnTo>
                  <a:pt x="58126" y="38986"/>
                </a:lnTo>
                <a:lnTo>
                  <a:pt x="52298" y="12404"/>
                </a:lnTo>
                <a:close/>
              </a:path>
              <a:path w="88900" h="76200">
                <a:moveTo>
                  <a:pt x="49578" y="0"/>
                </a:moveTo>
                <a:lnTo>
                  <a:pt x="39321" y="0"/>
                </a:lnTo>
                <a:lnTo>
                  <a:pt x="30773" y="38986"/>
                </a:lnTo>
                <a:lnTo>
                  <a:pt x="28502" y="45631"/>
                </a:lnTo>
                <a:lnTo>
                  <a:pt x="26712" y="52277"/>
                </a:lnTo>
                <a:lnTo>
                  <a:pt x="25243" y="58922"/>
                </a:lnTo>
                <a:lnTo>
                  <a:pt x="23934" y="65567"/>
                </a:lnTo>
                <a:lnTo>
                  <a:pt x="31861" y="65567"/>
                </a:lnTo>
                <a:lnTo>
                  <a:pt x="39321" y="37213"/>
                </a:lnTo>
                <a:lnTo>
                  <a:pt x="41031" y="26581"/>
                </a:lnTo>
                <a:lnTo>
                  <a:pt x="44450" y="12404"/>
                </a:lnTo>
                <a:lnTo>
                  <a:pt x="52298" y="12404"/>
                </a:lnTo>
                <a:lnTo>
                  <a:pt x="49578" y="0"/>
                </a:lnTo>
                <a:close/>
              </a:path>
              <a:path w="88900" h="76200">
                <a:moveTo>
                  <a:pt x="88900" y="0"/>
                </a:moveTo>
                <a:lnTo>
                  <a:pt x="78642" y="0"/>
                </a:lnTo>
                <a:lnTo>
                  <a:pt x="70093" y="38986"/>
                </a:lnTo>
                <a:lnTo>
                  <a:pt x="68536" y="45631"/>
                </a:lnTo>
                <a:lnTo>
                  <a:pt x="66607" y="52277"/>
                </a:lnTo>
                <a:lnTo>
                  <a:pt x="64805" y="58174"/>
                </a:lnTo>
                <a:lnTo>
                  <a:pt x="63256" y="63795"/>
                </a:lnTo>
                <a:lnTo>
                  <a:pt x="71724" y="63795"/>
                </a:lnTo>
                <a:lnTo>
                  <a:pt x="88900" y="0"/>
                </a:lnTo>
                <a:close/>
              </a:path>
            </a:pathLst>
          </a:custGeom>
          <a:solidFill>
            <a:srgbClr val="BFBFBF"/>
          </a:solidFill>
        </p:spPr>
        <p:txBody>
          <a:bodyPr wrap="square" lIns="0" tIns="0" rIns="0" bIns="0" rtlCol="0"/>
          <a:lstStyle/>
          <a:p>
            <a:endParaRPr/>
          </a:p>
        </p:txBody>
      </p:sp>
      <p:sp>
        <p:nvSpPr>
          <p:cNvPr id="43" name="object 43"/>
          <p:cNvSpPr/>
          <p:nvPr/>
        </p:nvSpPr>
        <p:spPr>
          <a:xfrm>
            <a:off x="723900" y="838200"/>
            <a:ext cx="190500" cy="254000"/>
          </a:xfrm>
          <a:custGeom>
            <a:avLst/>
            <a:gdLst/>
            <a:ahLst/>
            <a:cxnLst/>
            <a:rect l="l" t="t" r="r" b="b"/>
            <a:pathLst>
              <a:path w="190500" h="254000">
                <a:moveTo>
                  <a:pt x="67930" y="198815"/>
                </a:moveTo>
                <a:lnTo>
                  <a:pt x="80482" y="254000"/>
                </a:lnTo>
                <a:lnTo>
                  <a:pt x="113709" y="216957"/>
                </a:lnTo>
                <a:lnTo>
                  <a:pt x="67930" y="198815"/>
                </a:lnTo>
                <a:close/>
              </a:path>
              <a:path w="190500" h="254000">
                <a:moveTo>
                  <a:pt x="189976" y="32505"/>
                </a:moveTo>
                <a:lnTo>
                  <a:pt x="171302" y="32505"/>
                </a:lnTo>
                <a:lnTo>
                  <a:pt x="104848" y="192011"/>
                </a:lnTo>
                <a:lnTo>
                  <a:pt x="186808" y="229053"/>
                </a:lnTo>
                <a:lnTo>
                  <a:pt x="189976" y="32505"/>
                </a:lnTo>
                <a:close/>
              </a:path>
              <a:path w="190500" h="254000">
                <a:moveTo>
                  <a:pt x="190500" y="0"/>
                </a:moveTo>
                <a:lnTo>
                  <a:pt x="0" y="143630"/>
                </a:lnTo>
                <a:lnTo>
                  <a:pt x="71622" y="177648"/>
                </a:lnTo>
                <a:lnTo>
                  <a:pt x="171302" y="32505"/>
                </a:lnTo>
                <a:lnTo>
                  <a:pt x="189976" y="32505"/>
                </a:lnTo>
                <a:lnTo>
                  <a:pt x="190500" y="0"/>
                </a:lnTo>
                <a:close/>
              </a:path>
            </a:pathLst>
          </a:custGeom>
          <a:solidFill>
            <a:srgbClr val="BFBFBF"/>
          </a:solidFill>
        </p:spPr>
        <p:txBody>
          <a:bodyPr wrap="square" lIns="0" tIns="0" rIns="0" bIns="0" rtlCol="0"/>
          <a:lstStyle/>
          <a:p>
            <a:endParaRPr/>
          </a:p>
        </p:txBody>
      </p:sp>
      <p:sp>
        <p:nvSpPr>
          <p:cNvPr id="44" name="object 44"/>
          <p:cNvSpPr/>
          <p:nvPr/>
        </p:nvSpPr>
        <p:spPr>
          <a:xfrm>
            <a:off x="51957" y="1384300"/>
            <a:ext cx="86360" cy="241300"/>
          </a:xfrm>
          <a:custGeom>
            <a:avLst/>
            <a:gdLst/>
            <a:ahLst/>
            <a:cxnLst/>
            <a:rect l="l" t="t" r="r" b="b"/>
            <a:pathLst>
              <a:path w="86360" h="241300">
                <a:moveTo>
                  <a:pt x="28475" y="0"/>
                </a:moveTo>
                <a:lnTo>
                  <a:pt x="21154" y="4125"/>
                </a:lnTo>
                <a:lnTo>
                  <a:pt x="15742" y="12021"/>
                </a:lnTo>
                <a:lnTo>
                  <a:pt x="12067" y="20900"/>
                </a:lnTo>
                <a:lnTo>
                  <a:pt x="9954" y="27976"/>
                </a:lnTo>
                <a:lnTo>
                  <a:pt x="3935" y="43714"/>
                </a:lnTo>
                <a:lnTo>
                  <a:pt x="1620" y="51582"/>
                </a:lnTo>
                <a:lnTo>
                  <a:pt x="694" y="59451"/>
                </a:lnTo>
                <a:lnTo>
                  <a:pt x="0" y="65735"/>
                </a:lnTo>
                <a:lnTo>
                  <a:pt x="694" y="71690"/>
                </a:lnTo>
                <a:lnTo>
                  <a:pt x="23440" y="105077"/>
                </a:lnTo>
                <a:lnTo>
                  <a:pt x="30327" y="110158"/>
                </a:lnTo>
                <a:lnTo>
                  <a:pt x="30327" y="241300"/>
                </a:lnTo>
                <a:lnTo>
                  <a:pt x="54404" y="241300"/>
                </a:lnTo>
                <a:lnTo>
                  <a:pt x="54404" y="110158"/>
                </a:lnTo>
                <a:lnTo>
                  <a:pt x="62363" y="105077"/>
                </a:lnTo>
                <a:lnTo>
                  <a:pt x="85195" y="71690"/>
                </a:lnTo>
                <a:lnTo>
                  <a:pt x="86324" y="65735"/>
                </a:lnTo>
                <a:lnTo>
                  <a:pt x="85890" y="59451"/>
                </a:lnTo>
                <a:lnTo>
                  <a:pt x="85510" y="57702"/>
                </a:lnTo>
                <a:lnTo>
                  <a:pt x="22919" y="57702"/>
                </a:lnTo>
                <a:lnTo>
                  <a:pt x="28475" y="0"/>
                </a:lnTo>
                <a:close/>
              </a:path>
              <a:path w="86360" h="241300">
                <a:moveTo>
                  <a:pt x="48848" y="0"/>
                </a:moveTo>
                <a:lnTo>
                  <a:pt x="35884" y="0"/>
                </a:lnTo>
                <a:lnTo>
                  <a:pt x="30327" y="57702"/>
                </a:lnTo>
                <a:lnTo>
                  <a:pt x="56257" y="57702"/>
                </a:lnTo>
                <a:lnTo>
                  <a:pt x="48848" y="0"/>
                </a:lnTo>
                <a:close/>
              </a:path>
              <a:path w="86360" h="241300">
                <a:moveTo>
                  <a:pt x="58109" y="0"/>
                </a:moveTo>
                <a:lnTo>
                  <a:pt x="63665" y="57702"/>
                </a:lnTo>
                <a:lnTo>
                  <a:pt x="85510" y="57702"/>
                </a:lnTo>
                <a:lnTo>
                  <a:pt x="84182" y="51582"/>
                </a:lnTo>
                <a:lnTo>
                  <a:pt x="81954" y="43714"/>
                </a:lnTo>
                <a:lnTo>
                  <a:pt x="79379" y="35845"/>
                </a:lnTo>
                <a:lnTo>
                  <a:pt x="76629" y="27976"/>
                </a:lnTo>
                <a:lnTo>
                  <a:pt x="74256" y="20900"/>
                </a:lnTo>
                <a:lnTo>
                  <a:pt x="70147" y="12021"/>
                </a:lnTo>
                <a:lnTo>
                  <a:pt x="64649" y="4125"/>
                </a:lnTo>
                <a:lnTo>
                  <a:pt x="58109" y="0"/>
                </a:lnTo>
                <a:close/>
              </a:path>
            </a:pathLst>
          </a:custGeom>
          <a:solidFill>
            <a:srgbClr val="BFBFBF"/>
          </a:solidFill>
        </p:spPr>
        <p:txBody>
          <a:bodyPr wrap="square" lIns="0" tIns="0" rIns="0" bIns="0" rtlCol="0"/>
          <a:lstStyle/>
          <a:p>
            <a:endParaRPr/>
          </a:p>
        </p:txBody>
      </p:sp>
      <p:sp>
        <p:nvSpPr>
          <p:cNvPr id="45" name="object 45"/>
          <p:cNvSpPr/>
          <p:nvPr/>
        </p:nvSpPr>
        <p:spPr>
          <a:xfrm>
            <a:off x="177800" y="1384300"/>
            <a:ext cx="50800" cy="241300"/>
          </a:xfrm>
          <a:custGeom>
            <a:avLst/>
            <a:gdLst/>
            <a:ahLst/>
            <a:cxnLst/>
            <a:rect l="l" t="t" r="r" b="b"/>
            <a:pathLst>
              <a:path w="50800" h="241300">
                <a:moveTo>
                  <a:pt x="50800" y="0"/>
                </a:moveTo>
                <a:lnTo>
                  <a:pt x="29496" y="0"/>
                </a:lnTo>
                <a:lnTo>
                  <a:pt x="24887" y="1065"/>
                </a:lnTo>
                <a:lnTo>
                  <a:pt x="14748" y="8524"/>
                </a:lnTo>
                <a:lnTo>
                  <a:pt x="4608" y="28769"/>
                </a:lnTo>
                <a:lnTo>
                  <a:pt x="0" y="68193"/>
                </a:lnTo>
                <a:lnTo>
                  <a:pt x="3687" y="103656"/>
                </a:lnTo>
                <a:lnTo>
                  <a:pt x="12290" y="123709"/>
                </a:lnTo>
                <a:lnTo>
                  <a:pt x="22122" y="132616"/>
                </a:lnTo>
                <a:lnTo>
                  <a:pt x="29496" y="134637"/>
                </a:lnTo>
                <a:lnTo>
                  <a:pt x="29496" y="241300"/>
                </a:lnTo>
                <a:lnTo>
                  <a:pt x="50800" y="241300"/>
                </a:lnTo>
                <a:lnTo>
                  <a:pt x="50800" y="0"/>
                </a:lnTo>
                <a:close/>
              </a:path>
            </a:pathLst>
          </a:custGeom>
          <a:solidFill>
            <a:srgbClr val="BFBFBF"/>
          </a:solidFill>
        </p:spPr>
        <p:txBody>
          <a:bodyPr wrap="square" lIns="0" tIns="0" rIns="0" bIns="0" rtlCol="0"/>
          <a:lstStyle/>
          <a:p>
            <a:endParaRPr/>
          </a:p>
        </p:txBody>
      </p:sp>
      <p:sp>
        <p:nvSpPr>
          <p:cNvPr id="46" name="object 46"/>
          <p:cNvSpPr/>
          <p:nvPr/>
        </p:nvSpPr>
        <p:spPr>
          <a:xfrm>
            <a:off x="9309100" y="292100"/>
            <a:ext cx="635000" cy="622300"/>
          </a:xfrm>
          <a:custGeom>
            <a:avLst/>
            <a:gdLst/>
            <a:ahLst/>
            <a:cxnLst/>
            <a:rect l="l" t="t" r="r" b="b"/>
            <a:pathLst>
              <a:path w="635000" h="622300">
                <a:moveTo>
                  <a:pt x="317500" y="0"/>
                </a:moveTo>
                <a:lnTo>
                  <a:pt x="270664" y="3381"/>
                </a:lnTo>
                <a:lnTo>
                  <a:pt x="225934" y="13202"/>
                </a:lnTo>
                <a:lnTo>
                  <a:pt x="183807" y="28977"/>
                </a:lnTo>
                <a:lnTo>
                  <a:pt x="144779" y="50218"/>
                </a:lnTo>
                <a:lnTo>
                  <a:pt x="109344" y="76440"/>
                </a:lnTo>
                <a:lnTo>
                  <a:pt x="78000" y="107157"/>
                </a:lnTo>
                <a:lnTo>
                  <a:pt x="51243" y="141883"/>
                </a:lnTo>
                <a:lnTo>
                  <a:pt x="29568" y="180131"/>
                </a:lnTo>
                <a:lnTo>
                  <a:pt x="13472" y="221416"/>
                </a:lnTo>
                <a:lnTo>
                  <a:pt x="3450" y="265251"/>
                </a:lnTo>
                <a:lnTo>
                  <a:pt x="0" y="311150"/>
                </a:lnTo>
                <a:lnTo>
                  <a:pt x="3450" y="357048"/>
                </a:lnTo>
                <a:lnTo>
                  <a:pt x="13472" y="400883"/>
                </a:lnTo>
                <a:lnTo>
                  <a:pt x="29568" y="442168"/>
                </a:lnTo>
                <a:lnTo>
                  <a:pt x="51243" y="480416"/>
                </a:lnTo>
                <a:lnTo>
                  <a:pt x="78000" y="515142"/>
                </a:lnTo>
                <a:lnTo>
                  <a:pt x="109344" y="545859"/>
                </a:lnTo>
                <a:lnTo>
                  <a:pt x="144779" y="572081"/>
                </a:lnTo>
                <a:lnTo>
                  <a:pt x="183807" y="593322"/>
                </a:lnTo>
                <a:lnTo>
                  <a:pt x="225934" y="609097"/>
                </a:lnTo>
                <a:lnTo>
                  <a:pt x="270664" y="618918"/>
                </a:lnTo>
                <a:lnTo>
                  <a:pt x="317500" y="622300"/>
                </a:lnTo>
                <a:lnTo>
                  <a:pt x="364335" y="618918"/>
                </a:lnTo>
                <a:lnTo>
                  <a:pt x="409065" y="609097"/>
                </a:lnTo>
                <a:lnTo>
                  <a:pt x="451192" y="593322"/>
                </a:lnTo>
                <a:lnTo>
                  <a:pt x="490220" y="572081"/>
                </a:lnTo>
                <a:lnTo>
                  <a:pt x="525655" y="545859"/>
                </a:lnTo>
                <a:lnTo>
                  <a:pt x="556999" y="515142"/>
                </a:lnTo>
                <a:lnTo>
                  <a:pt x="583756" y="480416"/>
                </a:lnTo>
                <a:lnTo>
                  <a:pt x="592517" y="464957"/>
                </a:lnTo>
                <a:lnTo>
                  <a:pt x="160553" y="464957"/>
                </a:lnTo>
                <a:lnTo>
                  <a:pt x="152774" y="464598"/>
                </a:lnTo>
                <a:lnTo>
                  <a:pt x="145671" y="463410"/>
                </a:lnTo>
                <a:lnTo>
                  <a:pt x="139244" y="461228"/>
                </a:lnTo>
                <a:lnTo>
                  <a:pt x="133494" y="457885"/>
                </a:lnTo>
                <a:lnTo>
                  <a:pt x="151187" y="438438"/>
                </a:lnTo>
                <a:lnTo>
                  <a:pt x="115454" y="438438"/>
                </a:lnTo>
                <a:lnTo>
                  <a:pt x="108238" y="424295"/>
                </a:lnTo>
                <a:lnTo>
                  <a:pt x="108238" y="210379"/>
                </a:lnTo>
                <a:lnTo>
                  <a:pt x="108886" y="202727"/>
                </a:lnTo>
                <a:lnTo>
                  <a:pt x="110718" y="195573"/>
                </a:lnTo>
                <a:lnTo>
                  <a:pt x="113566" y="188750"/>
                </a:lnTo>
                <a:lnTo>
                  <a:pt x="117259" y="182093"/>
                </a:lnTo>
                <a:lnTo>
                  <a:pt x="155771" y="182093"/>
                </a:lnTo>
                <a:lnTo>
                  <a:pt x="135298" y="164414"/>
                </a:lnTo>
                <a:lnTo>
                  <a:pt x="141020" y="162093"/>
                </a:lnTo>
                <a:lnTo>
                  <a:pt x="147249" y="160436"/>
                </a:lnTo>
                <a:lnTo>
                  <a:pt x="153816" y="159442"/>
                </a:lnTo>
                <a:lnTo>
                  <a:pt x="160553" y="159110"/>
                </a:lnTo>
                <a:lnTo>
                  <a:pt x="593519" y="159110"/>
                </a:lnTo>
                <a:lnTo>
                  <a:pt x="583756" y="141883"/>
                </a:lnTo>
                <a:lnTo>
                  <a:pt x="556999" y="107157"/>
                </a:lnTo>
                <a:lnTo>
                  <a:pt x="525655" y="76440"/>
                </a:lnTo>
                <a:lnTo>
                  <a:pt x="490220" y="50218"/>
                </a:lnTo>
                <a:lnTo>
                  <a:pt x="451192" y="28977"/>
                </a:lnTo>
                <a:lnTo>
                  <a:pt x="409065" y="13202"/>
                </a:lnTo>
                <a:lnTo>
                  <a:pt x="364335" y="3381"/>
                </a:lnTo>
                <a:lnTo>
                  <a:pt x="317500" y="0"/>
                </a:lnTo>
                <a:close/>
              </a:path>
              <a:path w="635000" h="622300">
                <a:moveTo>
                  <a:pt x="395251" y="311150"/>
                </a:moveTo>
                <a:lnTo>
                  <a:pt x="368011" y="311150"/>
                </a:lnTo>
                <a:lnTo>
                  <a:pt x="501505" y="457885"/>
                </a:lnTo>
                <a:lnTo>
                  <a:pt x="495501" y="461228"/>
                </a:lnTo>
                <a:lnTo>
                  <a:pt x="488652" y="463410"/>
                </a:lnTo>
                <a:lnTo>
                  <a:pt x="481465" y="464598"/>
                </a:lnTo>
                <a:lnTo>
                  <a:pt x="474446" y="464957"/>
                </a:lnTo>
                <a:lnTo>
                  <a:pt x="592517" y="464957"/>
                </a:lnTo>
                <a:lnTo>
                  <a:pt x="605431" y="442168"/>
                </a:lnTo>
                <a:lnTo>
                  <a:pt x="607575" y="436670"/>
                </a:lnTo>
                <a:lnTo>
                  <a:pt x="510526" y="436670"/>
                </a:lnTo>
                <a:lnTo>
                  <a:pt x="395251" y="311150"/>
                </a:lnTo>
                <a:close/>
              </a:path>
              <a:path w="635000" h="622300">
                <a:moveTo>
                  <a:pt x="155771" y="182093"/>
                </a:moveTo>
                <a:lnTo>
                  <a:pt x="117259" y="182093"/>
                </a:lnTo>
                <a:lnTo>
                  <a:pt x="247144" y="295239"/>
                </a:lnTo>
                <a:lnTo>
                  <a:pt x="115454" y="438438"/>
                </a:lnTo>
                <a:lnTo>
                  <a:pt x="151187" y="438438"/>
                </a:lnTo>
                <a:lnTo>
                  <a:pt x="266988" y="311150"/>
                </a:lnTo>
                <a:lnTo>
                  <a:pt x="305217" y="311150"/>
                </a:lnTo>
                <a:lnTo>
                  <a:pt x="155771" y="182093"/>
                </a:lnTo>
                <a:close/>
              </a:path>
              <a:path w="635000" h="622300">
                <a:moveTo>
                  <a:pt x="607575" y="185629"/>
                </a:moveTo>
                <a:lnTo>
                  <a:pt x="508721" y="185629"/>
                </a:lnTo>
                <a:lnTo>
                  <a:pt x="512132" y="191513"/>
                </a:lnTo>
                <a:lnTo>
                  <a:pt x="514359" y="198225"/>
                </a:lnTo>
                <a:lnTo>
                  <a:pt x="515571" y="205269"/>
                </a:lnTo>
                <a:lnTo>
                  <a:pt x="515843" y="210379"/>
                </a:lnTo>
                <a:lnTo>
                  <a:pt x="515937" y="420759"/>
                </a:lnTo>
                <a:lnTo>
                  <a:pt x="514134" y="429599"/>
                </a:lnTo>
                <a:lnTo>
                  <a:pt x="510526" y="436670"/>
                </a:lnTo>
                <a:lnTo>
                  <a:pt x="607575" y="436670"/>
                </a:lnTo>
                <a:lnTo>
                  <a:pt x="621527" y="400883"/>
                </a:lnTo>
                <a:lnTo>
                  <a:pt x="631549" y="357048"/>
                </a:lnTo>
                <a:lnTo>
                  <a:pt x="635000" y="311150"/>
                </a:lnTo>
                <a:lnTo>
                  <a:pt x="631549" y="265251"/>
                </a:lnTo>
                <a:lnTo>
                  <a:pt x="621527" y="221416"/>
                </a:lnTo>
                <a:lnTo>
                  <a:pt x="607575" y="185629"/>
                </a:lnTo>
                <a:close/>
              </a:path>
              <a:path w="635000" h="622300">
                <a:moveTo>
                  <a:pt x="305217" y="311150"/>
                </a:moveTo>
                <a:lnTo>
                  <a:pt x="266988" y="311150"/>
                </a:lnTo>
                <a:lnTo>
                  <a:pt x="308480" y="348275"/>
                </a:lnTo>
                <a:lnTo>
                  <a:pt x="310283" y="350043"/>
                </a:lnTo>
                <a:lnTo>
                  <a:pt x="322911" y="350043"/>
                </a:lnTo>
                <a:lnTo>
                  <a:pt x="326519" y="348275"/>
                </a:lnTo>
                <a:lnTo>
                  <a:pt x="356157" y="321757"/>
                </a:lnTo>
                <a:lnTo>
                  <a:pt x="317500" y="321757"/>
                </a:lnTo>
                <a:lnTo>
                  <a:pt x="305217" y="311150"/>
                </a:lnTo>
                <a:close/>
              </a:path>
              <a:path w="635000" h="622300">
                <a:moveTo>
                  <a:pt x="593519" y="159110"/>
                </a:moveTo>
                <a:lnTo>
                  <a:pt x="483466" y="159110"/>
                </a:lnTo>
                <a:lnTo>
                  <a:pt x="490682" y="160878"/>
                </a:lnTo>
                <a:lnTo>
                  <a:pt x="497897" y="164414"/>
                </a:lnTo>
                <a:lnTo>
                  <a:pt x="317500" y="321757"/>
                </a:lnTo>
                <a:lnTo>
                  <a:pt x="356157" y="321757"/>
                </a:lnTo>
                <a:lnTo>
                  <a:pt x="368011" y="311150"/>
                </a:lnTo>
                <a:lnTo>
                  <a:pt x="395251" y="311150"/>
                </a:lnTo>
                <a:lnTo>
                  <a:pt x="380639" y="295239"/>
                </a:lnTo>
                <a:lnTo>
                  <a:pt x="508721" y="185629"/>
                </a:lnTo>
                <a:lnTo>
                  <a:pt x="607575" y="185629"/>
                </a:lnTo>
                <a:lnTo>
                  <a:pt x="605431" y="180131"/>
                </a:lnTo>
                <a:lnTo>
                  <a:pt x="593519" y="159110"/>
                </a:lnTo>
                <a:close/>
              </a:path>
            </a:pathLst>
          </a:custGeom>
          <a:solidFill>
            <a:srgbClr val="BFBFBF"/>
          </a:solidFill>
        </p:spPr>
        <p:txBody>
          <a:bodyPr wrap="square" lIns="0" tIns="0" rIns="0" bIns="0" rtlCol="0"/>
          <a:lstStyle/>
          <a:p>
            <a:endParaRPr/>
          </a:p>
        </p:txBody>
      </p:sp>
      <p:sp>
        <p:nvSpPr>
          <p:cNvPr id="47" name="object 47"/>
          <p:cNvSpPr/>
          <p:nvPr/>
        </p:nvSpPr>
        <p:spPr>
          <a:xfrm>
            <a:off x="11498857" y="3023465"/>
            <a:ext cx="363220" cy="364490"/>
          </a:xfrm>
          <a:custGeom>
            <a:avLst/>
            <a:gdLst/>
            <a:ahLst/>
            <a:cxnLst/>
            <a:rect l="l" t="t" r="r" b="b"/>
            <a:pathLst>
              <a:path w="363220" h="364489">
                <a:moveTo>
                  <a:pt x="139038" y="353060"/>
                </a:moveTo>
                <a:lnTo>
                  <a:pt x="130009" y="355600"/>
                </a:lnTo>
                <a:lnTo>
                  <a:pt x="125154" y="356738"/>
                </a:lnTo>
                <a:lnTo>
                  <a:pt x="128175" y="358139"/>
                </a:lnTo>
                <a:lnTo>
                  <a:pt x="176033" y="364489"/>
                </a:lnTo>
                <a:lnTo>
                  <a:pt x="225710" y="359410"/>
                </a:lnTo>
                <a:lnTo>
                  <a:pt x="237624" y="355600"/>
                </a:lnTo>
                <a:lnTo>
                  <a:pt x="144454" y="355600"/>
                </a:lnTo>
                <a:lnTo>
                  <a:pt x="139038" y="353060"/>
                </a:lnTo>
                <a:close/>
              </a:path>
              <a:path w="363220" h="364489">
                <a:moveTo>
                  <a:pt x="124656" y="356506"/>
                </a:moveTo>
                <a:lnTo>
                  <a:pt x="124592" y="356869"/>
                </a:lnTo>
                <a:lnTo>
                  <a:pt x="125154" y="356738"/>
                </a:lnTo>
                <a:lnTo>
                  <a:pt x="124656" y="356506"/>
                </a:lnTo>
                <a:close/>
              </a:path>
              <a:path w="363220" h="364489">
                <a:moveTo>
                  <a:pt x="36113" y="69850"/>
                </a:moveTo>
                <a:lnTo>
                  <a:pt x="12978" y="109219"/>
                </a:lnTo>
                <a:lnTo>
                  <a:pt x="0" y="158750"/>
                </a:lnTo>
                <a:lnTo>
                  <a:pt x="564" y="212089"/>
                </a:lnTo>
                <a:lnTo>
                  <a:pt x="18056" y="266700"/>
                </a:lnTo>
                <a:lnTo>
                  <a:pt x="46933" y="307339"/>
                </a:lnTo>
                <a:lnTo>
                  <a:pt x="84391" y="337819"/>
                </a:lnTo>
                <a:lnTo>
                  <a:pt x="124656" y="356506"/>
                </a:lnTo>
                <a:lnTo>
                  <a:pt x="126398" y="346710"/>
                </a:lnTo>
                <a:lnTo>
                  <a:pt x="122786" y="335279"/>
                </a:lnTo>
                <a:lnTo>
                  <a:pt x="122786" y="330200"/>
                </a:lnTo>
                <a:lnTo>
                  <a:pt x="124592" y="326389"/>
                </a:lnTo>
                <a:lnTo>
                  <a:pt x="124592" y="321310"/>
                </a:lnTo>
                <a:lnTo>
                  <a:pt x="128203" y="317500"/>
                </a:lnTo>
                <a:lnTo>
                  <a:pt x="128203" y="312419"/>
                </a:lnTo>
                <a:lnTo>
                  <a:pt x="129897" y="304800"/>
                </a:lnTo>
                <a:lnTo>
                  <a:pt x="129558" y="298450"/>
                </a:lnTo>
                <a:lnTo>
                  <a:pt x="127188" y="292100"/>
                </a:lnTo>
                <a:lnTo>
                  <a:pt x="122786" y="287019"/>
                </a:lnTo>
                <a:lnTo>
                  <a:pt x="115563" y="281939"/>
                </a:lnTo>
                <a:lnTo>
                  <a:pt x="113758" y="278129"/>
                </a:lnTo>
                <a:lnTo>
                  <a:pt x="105604" y="269239"/>
                </a:lnTo>
                <a:lnTo>
                  <a:pt x="99989" y="260350"/>
                </a:lnTo>
                <a:lnTo>
                  <a:pt x="96744" y="250189"/>
                </a:lnTo>
                <a:lnTo>
                  <a:pt x="95700" y="237489"/>
                </a:lnTo>
                <a:lnTo>
                  <a:pt x="95700" y="231139"/>
                </a:lnTo>
                <a:lnTo>
                  <a:pt x="99312" y="227329"/>
                </a:lnTo>
                <a:lnTo>
                  <a:pt x="108341" y="227329"/>
                </a:lnTo>
                <a:lnTo>
                  <a:pt x="110147" y="226060"/>
                </a:lnTo>
                <a:lnTo>
                  <a:pt x="111951" y="226060"/>
                </a:lnTo>
                <a:lnTo>
                  <a:pt x="110147" y="219710"/>
                </a:lnTo>
                <a:lnTo>
                  <a:pt x="108341" y="215900"/>
                </a:lnTo>
                <a:lnTo>
                  <a:pt x="95700" y="215900"/>
                </a:lnTo>
                <a:lnTo>
                  <a:pt x="92090" y="213360"/>
                </a:lnTo>
                <a:lnTo>
                  <a:pt x="90284" y="207010"/>
                </a:lnTo>
                <a:lnTo>
                  <a:pt x="88478" y="205739"/>
                </a:lnTo>
                <a:lnTo>
                  <a:pt x="88478" y="200660"/>
                </a:lnTo>
                <a:lnTo>
                  <a:pt x="84866" y="194310"/>
                </a:lnTo>
                <a:lnTo>
                  <a:pt x="84866" y="187960"/>
                </a:lnTo>
                <a:lnTo>
                  <a:pt x="81255" y="184150"/>
                </a:lnTo>
                <a:lnTo>
                  <a:pt x="77643" y="179069"/>
                </a:lnTo>
                <a:lnTo>
                  <a:pt x="75839" y="175260"/>
                </a:lnTo>
                <a:lnTo>
                  <a:pt x="75839" y="168910"/>
                </a:lnTo>
                <a:lnTo>
                  <a:pt x="41531" y="168910"/>
                </a:lnTo>
                <a:lnTo>
                  <a:pt x="36113" y="163829"/>
                </a:lnTo>
                <a:lnTo>
                  <a:pt x="36113" y="151129"/>
                </a:lnTo>
                <a:lnTo>
                  <a:pt x="38455" y="137160"/>
                </a:lnTo>
                <a:lnTo>
                  <a:pt x="39950" y="121919"/>
                </a:lnTo>
                <a:lnTo>
                  <a:pt x="40430" y="107950"/>
                </a:lnTo>
                <a:lnTo>
                  <a:pt x="39724" y="93979"/>
                </a:lnTo>
                <a:lnTo>
                  <a:pt x="39724" y="86360"/>
                </a:lnTo>
                <a:lnTo>
                  <a:pt x="37919" y="78739"/>
                </a:lnTo>
                <a:lnTo>
                  <a:pt x="36113" y="69850"/>
                </a:lnTo>
                <a:close/>
              </a:path>
              <a:path w="363220" h="364489">
                <a:moveTo>
                  <a:pt x="350218" y="194310"/>
                </a:moveTo>
                <a:lnTo>
                  <a:pt x="200431" y="194310"/>
                </a:lnTo>
                <a:lnTo>
                  <a:pt x="205847" y="201929"/>
                </a:lnTo>
                <a:lnTo>
                  <a:pt x="205932" y="219710"/>
                </a:lnTo>
                <a:lnTo>
                  <a:pt x="203816" y="226060"/>
                </a:lnTo>
                <a:lnTo>
                  <a:pt x="200007" y="232410"/>
                </a:lnTo>
                <a:lnTo>
                  <a:pt x="195013" y="236219"/>
                </a:lnTo>
                <a:lnTo>
                  <a:pt x="190330" y="241300"/>
                </a:lnTo>
                <a:lnTo>
                  <a:pt x="187340" y="247650"/>
                </a:lnTo>
                <a:lnTo>
                  <a:pt x="186381" y="254000"/>
                </a:lnTo>
                <a:lnTo>
                  <a:pt x="187792" y="261619"/>
                </a:lnTo>
                <a:lnTo>
                  <a:pt x="189174" y="267969"/>
                </a:lnTo>
                <a:lnTo>
                  <a:pt x="188017" y="274319"/>
                </a:lnTo>
                <a:lnTo>
                  <a:pt x="184490" y="280669"/>
                </a:lnTo>
                <a:lnTo>
                  <a:pt x="173346" y="292100"/>
                </a:lnTo>
                <a:lnTo>
                  <a:pt x="160705" y="300989"/>
                </a:lnTo>
                <a:lnTo>
                  <a:pt x="154865" y="307339"/>
                </a:lnTo>
                <a:lnTo>
                  <a:pt x="149195" y="318769"/>
                </a:lnTo>
                <a:lnTo>
                  <a:pt x="145217" y="331469"/>
                </a:lnTo>
                <a:lnTo>
                  <a:pt x="144454" y="341629"/>
                </a:lnTo>
                <a:lnTo>
                  <a:pt x="144454" y="342900"/>
                </a:lnTo>
                <a:lnTo>
                  <a:pt x="146260" y="344169"/>
                </a:lnTo>
                <a:lnTo>
                  <a:pt x="144454" y="346710"/>
                </a:lnTo>
                <a:lnTo>
                  <a:pt x="144454" y="355600"/>
                </a:lnTo>
                <a:lnTo>
                  <a:pt x="237624" y="355600"/>
                </a:lnTo>
                <a:lnTo>
                  <a:pt x="241595" y="354329"/>
                </a:lnTo>
                <a:lnTo>
                  <a:pt x="256633" y="347979"/>
                </a:lnTo>
                <a:lnTo>
                  <a:pt x="270656" y="341629"/>
                </a:lnTo>
                <a:lnTo>
                  <a:pt x="283493" y="334010"/>
                </a:lnTo>
                <a:lnTo>
                  <a:pt x="276270" y="330200"/>
                </a:lnTo>
                <a:lnTo>
                  <a:pt x="269047" y="323850"/>
                </a:lnTo>
                <a:lnTo>
                  <a:pt x="263179" y="311150"/>
                </a:lnTo>
                <a:lnTo>
                  <a:pt x="260019" y="290829"/>
                </a:lnTo>
                <a:lnTo>
                  <a:pt x="260188" y="259079"/>
                </a:lnTo>
                <a:lnTo>
                  <a:pt x="262727" y="241300"/>
                </a:lnTo>
                <a:lnTo>
                  <a:pt x="266620" y="231139"/>
                </a:lnTo>
                <a:lnTo>
                  <a:pt x="270852" y="228600"/>
                </a:lnTo>
                <a:lnTo>
                  <a:pt x="317693" y="228600"/>
                </a:lnTo>
                <a:lnTo>
                  <a:pt x="320283" y="224789"/>
                </a:lnTo>
                <a:lnTo>
                  <a:pt x="325615" y="222250"/>
                </a:lnTo>
                <a:lnTo>
                  <a:pt x="359505" y="222250"/>
                </a:lnTo>
                <a:lnTo>
                  <a:pt x="360883" y="215900"/>
                </a:lnTo>
                <a:lnTo>
                  <a:pt x="362943" y="200660"/>
                </a:lnTo>
                <a:lnTo>
                  <a:pt x="359331" y="198119"/>
                </a:lnTo>
                <a:lnTo>
                  <a:pt x="357526" y="198119"/>
                </a:lnTo>
                <a:lnTo>
                  <a:pt x="353914" y="196850"/>
                </a:lnTo>
                <a:lnTo>
                  <a:pt x="350218" y="194310"/>
                </a:lnTo>
                <a:close/>
              </a:path>
              <a:path w="363220" h="364489">
                <a:moveTo>
                  <a:pt x="359505" y="222250"/>
                </a:moveTo>
                <a:lnTo>
                  <a:pt x="325615" y="222250"/>
                </a:lnTo>
                <a:lnTo>
                  <a:pt x="330440" y="228600"/>
                </a:lnTo>
                <a:lnTo>
                  <a:pt x="332697" y="237489"/>
                </a:lnTo>
                <a:lnTo>
                  <a:pt x="336309" y="246379"/>
                </a:lnTo>
                <a:lnTo>
                  <a:pt x="340597" y="255269"/>
                </a:lnTo>
                <a:lnTo>
                  <a:pt x="344886" y="262889"/>
                </a:lnTo>
                <a:lnTo>
                  <a:pt x="352024" y="247650"/>
                </a:lnTo>
                <a:lnTo>
                  <a:pt x="357300" y="232410"/>
                </a:lnTo>
                <a:lnTo>
                  <a:pt x="359505" y="222250"/>
                </a:lnTo>
                <a:close/>
              </a:path>
              <a:path w="363220" h="364489">
                <a:moveTo>
                  <a:pt x="317693" y="228600"/>
                </a:moveTo>
                <a:lnTo>
                  <a:pt x="273730" y="228600"/>
                </a:lnTo>
                <a:lnTo>
                  <a:pt x="277624" y="229869"/>
                </a:lnTo>
                <a:lnTo>
                  <a:pt x="283549" y="233679"/>
                </a:lnTo>
                <a:lnTo>
                  <a:pt x="292521" y="241300"/>
                </a:lnTo>
                <a:lnTo>
                  <a:pt x="300986" y="250189"/>
                </a:lnTo>
                <a:lnTo>
                  <a:pt x="307418" y="251460"/>
                </a:lnTo>
                <a:lnTo>
                  <a:pt x="311819" y="247650"/>
                </a:lnTo>
                <a:lnTo>
                  <a:pt x="314189" y="240029"/>
                </a:lnTo>
                <a:lnTo>
                  <a:pt x="315966" y="231139"/>
                </a:lnTo>
                <a:lnTo>
                  <a:pt x="317693" y="228600"/>
                </a:lnTo>
                <a:close/>
              </a:path>
              <a:path w="363220" h="364489">
                <a:moveTo>
                  <a:pt x="344242" y="189229"/>
                </a:moveTo>
                <a:lnTo>
                  <a:pt x="139038" y="189229"/>
                </a:lnTo>
                <a:lnTo>
                  <a:pt x="142650" y="194310"/>
                </a:lnTo>
                <a:lnTo>
                  <a:pt x="146260" y="201929"/>
                </a:lnTo>
                <a:lnTo>
                  <a:pt x="151677" y="207010"/>
                </a:lnTo>
                <a:lnTo>
                  <a:pt x="160705" y="205739"/>
                </a:lnTo>
                <a:lnTo>
                  <a:pt x="166123" y="205739"/>
                </a:lnTo>
                <a:lnTo>
                  <a:pt x="173346" y="201929"/>
                </a:lnTo>
                <a:lnTo>
                  <a:pt x="178762" y="200660"/>
                </a:lnTo>
                <a:lnTo>
                  <a:pt x="185985" y="196850"/>
                </a:lnTo>
                <a:lnTo>
                  <a:pt x="191402" y="196850"/>
                </a:lnTo>
                <a:lnTo>
                  <a:pt x="200431" y="194310"/>
                </a:lnTo>
                <a:lnTo>
                  <a:pt x="350218" y="194310"/>
                </a:lnTo>
                <a:lnTo>
                  <a:pt x="346522" y="191769"/>
                </a:lnTo>
                <a:lnTo>
                  <a:pt x="344242" y="189229"/>
                </a:lnTo>
                <a:close/>
              </a:path>
              <a:path w="363220" h="364489">
                <a:moveTo>
                  <a:pt x="112177" y="125729"/>
                </a:moveTo>
                <a:lnTo>
                  <a:pt x="97929" y="129539"/>
                </a:lnTo>
                <a:lnTo>
                  <a:pt x="84866" y="138429"/>
                </a:lnTo>
                <a:lnTo>
                  <a:pt x="79449" y="142239"/>
                </a:lnTo>
                <a:lnTo>
                  <a:pt x="81255" y="146050"/>
                </a:lnTo>
                <a:lnTo>
                  <a:pt x="84866" y="149860"/>
                </a:lnTo>
                <a:lnTo>
                  <a:pt x="86673" y="149860"/>
                </a:lnTo>
                <a:lnTo>
                  <a:pt x="88478" y="151129"/>
                </a:lnTo>
                <a:lnTo>
                  <a:pt x="90284" y="151129"/>
                </a:lnTo>
                <a:lnTo>
                  <a:pt x="99312" y="154939"/>
                </a:lnTo>
                <a:lnTo>
                  <a:pt x="106535" y="158750"/>
                </a:lnTo>
                <a:lnTo>
                  <a:pt x="113758" y="160019"/>
                </a:lnTo>
                <a:lnTo>
                  <a:pt x="115563" y="162560"/>
                </a:lnTo>
                <a:lnTo>
                  <a:pt x="117369" y="162560"/>
                </a:lnTo>
                <a:lnTo>
                  <a:pt x="120981" y="166369"/>
                </a:lnTo>
                <a:lnTo>
                  <a:pt x="120981" y="167639"/>
                </a:lnTo>
                <a:lnTo>
                  <a:pt x="117369" y="168910"/>
                </a:lnTo>
                <a:lnTo>
                  <a:pt x="115563" y="171450"/>
                </a:lnTo>
                <a:lnTo>
                  <a:pt x="110147" y="171450"/>
                </a:lnTo>
                <a:lnTo>
                  <a:pt x="104730" y="172719"/>
                </a:lnTo>
                <a:lnTo>
                  <a:pt x="99312" y="172719"/>
                </a:lnTo>
                <a:lnTo>
                  <a:pt x="92090" y="176529"/>
                </a:lnTo>
                <a:lnTo>
                  <a:pt x="88478" y="180339"/>
                </a:lnTo>
                <a:lnTo>
                  <a:pt x="88478" y="184150"/>
                </a:lnTo>
                <a:lnTo>
                  <a:pt x="95700" y="191769"/>
                </a:lnTo>
                <a:lnTo>
                  <a:pt x="97506" y="191769"/>
                </a:lnTo>
                <a:lnTo>
                  <a:pt x="99312" y="193039"/>
                </a:lnTo>
                <a:lnTo>
                  <a:pt x="106535" y="196850"/>
                </a:lnTo>
                <a:lnTo>
                  <a:pt x="108341" y="198119"/>
                </a:lnTo>
                <a:lnTo>
                  <a:pt x="111951" y="203200"/>
                </a:lnTo>
                <a:lnTo>
                  <a:pt x="115563" y="203200"/>
                </a:lnTo>
                <a:lnTo>
                  <a:pt x="119175" y="201929"/>
                </a:lnTo>
                <a:lnTo>
                  <a:pt x="124592" y="198119"/>
                </a:lnTo>
                <a:lnTo>
                  <a:pt x="128203" y="196850"/>
                </a:lnTo>
                <a:lnTo>
                  <a:pt x="139038" y="189229"/>
                </a:lnTo>
                <a:lnTo>
                  <a:pt x="344242" y="189229"/>
                </a:lnTo>
                <a:lnTo>
                  <a:pt x="340823" y="185419"/>
                </a:lnTo>
                <a:lnTo>
                  <a:pt x="337155" y="177800"/>
                </a:lnTo>
                <a:lnTo>
                  <a:pt x="336993" y="176529"/>
                </a:lnTo>
                <a:lnTo>
                  <a:pt x="176957" y="176529"/>
                </a:lnTo>
                <a:lnTo>
                  <a:pt x="171540" y="175260"/>
                </a:lnTo>
                <a:lnTo>
                  <a:pt x="169734" y="175260"/>
                </a:lnTo>
                <a:lnTo>
                  <a:pt x="164317" y="168910"/>
                </a:lnTo>
                <a:lnTo>
                  <a:pt x="158901" y="166369"/>
                </a:lnTo>
                <a:lnTo>
                  <a:pt x="155289" y="160019"/>
                </a:lnTo>
                <a:lnTo>
                  <a:pt x="151508" y="154939"/>
                </a:lnTo>
                <a:lnTo>
                  <a:pt x="144624" y="144779"/>
                </a:lnTo>
                <a:lnTo>
                  <a:pt x="140842" y="138429"/>
                </a:lnTo>
                <a:lnTo>
                  <a:pt x="126764" y="128269"/>
                </a:lnTo>
                <a:lnTo>
                  <a:pt x="112177" y="125729"/>
                </a:lnTo>
                <a:close/>
              </a:path>
              <a:path w="363220" h="364489">
                <a:moveTo>
                  <a:pt x="321713" y="87629"/>
                </a:moveTo>
                <a:lnTo>
                  <a:pt x="202236" y="87629"/>
                </a:lnTo>
                <a:lnTo>
                  <a:pt x="198625" y="97789"/>
                </a:lnTo>
                <a:lnTo>
                  <a:pt x="191402" y="100329"/>
                </a:lnTo>
                <a:lnTo>
                  <a:pt x="185985" y="104139"/>
                </a:lnTo>
                <a:lnTo>
                  <a:pt x="174389" y="115569"/>
                </a:lnTo>
                <a:lnTo>
                  <a:pt x="169057" y="129539"/>
                </a:lnTo>
                <a:lnTo>
                  <a:pt x="169480" y="143510"/>
                </a:lnTo>
                <a:lnTo>
                  <a:pt x="175152" y="154939"/>
                </a:lnTo>
                <a:lnTo>
                  <a:pt x="176957" y="158750"/>
                </a:lnTo>
                <a:lnTo>
                  <a:pt x="178762" y="160019"/>
                </a:lnTo>
                <a:lnTo>
                  <a:pt x="182374" y="167639"/>
                </a:lnTo>
                <a:lnTo>
                  <a:pt x="182374" y="172719"/>
                </a:lnTo>
                <a:lnTo>
                  <a:pt x="176957" y="176529"/>
                </a:lnTo>
                <a:lnTo>
                  <a:pt x="336993" y="176529"/>
                </a:lnTo>
                <a:lnTo>
                  <a:pt x="312384" y="151129"/>
                </a:lnTo>
                <a:lnTo>
                  <a:pt x="308772" y="146050"/>
                </a:lnTo>
                <a:lnTo>
                  <a:pt x="312384" y="137160"/>
                </a:lnTo>
                <a:lnTo>
                  <a:pt x="314189" y="129539"/>
                </a:lnTo>
                <a:lnTo>
                  <a:pt x="317800" y="123189"/>
                </a:lnTo>
                <a:lnTo>
                  <a:pt x="319606" y="115569"/>
                </a:lnTo>
                <a:lnTo>
                  <a:pt x="323217" y="110489"/>
                </a:lnTo>
                <a:lnTo>
                  <a:pt x="325023" y="102869"/>
                </a:lnTo>
                <a:lnTo>
                  <a:pt x="323217" y="93979"/>
                </a:lnTo>
                <a:lnTo>
                  <a:pt x="321713" y="87629"/>
                </a:lnTo>
                <a:close/>
              </a:path>
              <a:path w="363220" h="364489">
                <a:moveTo>
                  <a:pt x="50558" y="140969"/>
                </a:moveTo>
                <a:lnTo>
                  <a:pt x="50558" y="160019"/>
                </a:lnTo>
                <a:lnTo>
                  <a:pt x="48754" y="163829"/>
                </a:lnTo>
                <a:lnTo>
                  <a:pt x="48754" y="166369"/>
                </a:lnTo>
                <a:lnTo>
                  <a:pt x="45142" y="168910"/>
                </a:lnTo>
                <a:lnTo>
                  <a:pt x="75839" y="168910"/>
                </a:lnTo>
                <a:lnTo>
                  <a:pt x="75839" y="166369"/>
                </a:lnTo>
                <a:lnTo>
                  <a:pt x="74033" y="163829"/>
                </a:lnTo>
                <a:lnTo>
                  <a:pt x="72227" y="160019"/>
                </a:lnTo>
                <a:lnTo>
                  <a:pt x="66809" y="157479"/>
                </a:lnTo>
                <a:lnTo>
                  <a:pt x="63199" y="151129"/>
                </a:lnTo>
                <a:lnTo>
                  <a:pt x="57782" y="147319"/>
                </a:lnTo>
                <a:lnTo>
                  <a:pt x="50558" y="140969"/>
                </a:lnTo>
                <a:close/>
              </a:path>
              <a:path w="363220" h="364489">
                <a:moveTo>
                  <a:pt x="269046" y="57150"/>
                </a:moveTo>
                <a:lnTo>
                  <a:pt x="216682" y="57150"/>
                </a:lnTo>
                <a:lnTo>
                  <a:pt x="216682" y="59689"/>
                </a:lnTo>
                <a:lnTo>
                  <a:pt x="218488" y="59689"/>
                </a:lnTo>
                <a:lnTo>
                  <a:pt x="216682" y="60960"/>
                </a:lnTo>
                <a:lnTo>
                  <a:pt x="216682" y="64769"/>
                </a:lnTo>
                <a:lnTo>
                  <a:pt x="213070" y="66039"/>
                </a:lnTo>
                <a:lnTo>
                  <a:pt x="211265" y="69850"/>
                </a:lnTo>
                <a:lnTo>
                  <a:pt x="205847" y="72389"/>
                </a:lnTo>
                <a:lnTo>
                  <a:pt x="191402" y="77469"/>
                </a:lnTo>
                <a:lnTo>
                  <a:pt x="198625" y="81279"/>
                </a:lnTo>
                <a:lnTo>
                  <a:pt x="195013" y="82550"/>
                </a:lnTo>
                <a:lnTo>
                  <a:pt x="189399" y="85089"/>
                </a:lnTo>
                <a:lnTo>
                  <a:pt x="185309" y="88900"/>
                </a:lnTo>
                <a:lnTo>
                  <a:pt x="185619" y="91439"/>
                </a:lnTo>
                <a:lnTo>
                  <a:pt x="193208" y="90169"/>
                </a:lnTo>
                <a:lnTo>
                  <a:pt x="198625" y="90169"/>
                </a:lnTo>
                <a:lnTo>
                  <a:pt x="202236" y="87629"/>
                </a:lnTo>
                <a:lnTo>
                  <a:pt x="321713" y="87629"/>
                </a:lnTo>
                <a:lnTo>
                  <a:pt x="321412" y="86360"/>
                </a:lnTo>
                <a:lnTo>
                  <a:pt x="323217" y="78739"/>
                </a:lnTo>
                <a:lnTo>
                  <a:pt x="328635" y="73660"/>
                </a:lnTo>
                <a:lnTo>
                  <a:pt x="325566" y="69850"/>
                </a:lnTo>
                <a:lnTo>
                  <a:pt x="296132" y="69850"/>
                </a:lnTo>
                <a:lnTo>
                  <a:pt x="287103" y="63500"/>
                </a:lnTo>
                <a:lnTo>
                  <a:pt x="270852" y="63500"/>
                </a:lnTo>
                <a:lnTo>
                  <a:pt x="269046" y="60960"/>
                </a:lnTo>
                <a:lnTo>
                  <a:pt x="269046" y="57150"/>
                </a:lnTo>
                <a:close/>
              </a:path>
              <a:path w="363220" h="364489">
                <a:moveTo>
                  <a:pt x="308772" y="50800"/>
                </a:moveTo>
                <a:lnTo>
                  <a:pt x="306966" y="52069"/>
                </a:lnTo>
                <a:lnTo>
                  <a:pt x="305161" y="55879"/>
                </a:lnTo>
                <a:lnTo>
                  <a:pt x="305161" y="59689"/>
                </a:lnTo>
                <a:lnTo>
                  <a:pt x="303354" y="68579"/>
                </a:lnTo>
                <a:lnTo>
                  <a:pt x="296132" y="69850"/>
                </a:lnTo>
                <a:lnTo>
                  <a:pt x="325566" y="69850"/>
                </a:lnTo>
                <a:lnTo>
                  <a:pt x="324543" y="68579"/>
                </a:lnTo>
                <a:lnTo>
                  <a:pt x="320283" y="63500"/>
                </a:lnTo>
                <a:lnTo>
                  <a:pt x="315684" y="59689"/>
                </a:lnTo>
                <a:lnTo>
                  <a:pt x="310578" y="53339"/>
                </a:lnTo>
                <a:lnTo>
                  <a:pt x="308772" y="50800"/>
                </a:lnTo>
                <a:close/>
              </a:path>
              <a:path w="363220" h="364489">
                <a:moveTo>
                  <a:pt x="283493" y="60960"/>
                </a:moveTo>
                <a:lnTo>
                  <a:pt x="278075" y="60960"/>
                </a:lnTo>
                <a:lnTo>
                  <a:pt x="270852" y="63500"/>
                </a:lnTo>
                <a:lnTo>
                  <a:pt x="285297" y="63500"/>
                </a:lnTo>
                <a:lnTo>
                  <a:pt x="283493" y="60960"/>
                </a:lnTo>
                <a:close/>
              </a:path>
              <a:path w="363220" h="364489">
                <a:moveTo>
                  <a:pt x="249184" y="44450"/>
                </a:moveTo>
                <a:lnTo>
                  <a:pt x="191402" y="44450"/>
                </a:lnTo>
                <a:lnTo>
                  <a:pt x="195013" y="46989"/>
                </a:lnTo>
                <a:lnTo>
                  <a:pt x="195013" y="52069"/>
                </a:lnTo>
                <a:lnTo>
                  <a:pt x="196819" y="59689"/>
                </a:lnTo>
                <a:lnTo>
                  <a:pt x="198625" y="60960"/>
                </a:lnTo>
                <a:lnTo>
                  <a:pt x="205847" y="59689"/>
                </a:lnTo>
                <a:lnTo>
                  <a:pt x="213070" y="59689"/>
                </a:lnTo>
                <a:lnTo>
                  <a:pt x="216682" y="57150"/>
                </a:lnTo>
                <a:lnTo>
                  <a:pt x="269046" y="57150"/>
                </a:lnTo>
                <a:lnTo>
                  <a:pt x="269046" y="53339"/>
                </a:lnTo>
                <a:lnTo>
                  <a:pt x="270852" y="48260"/>
                </a:lnTo>
                <a:lnTo>
                  <a:pt x="270250" y="46989"/>
                </a:lnTo>
                <a:lnTo>
                  <a:pt x="250990" y="46989"/>
                </a:lnTo>
                <a:lnTo>
                  <a:pt x="249184" y="44450"/>
                </a:lnTo>
                <a:close/>
              </a:path>
              <a:path w="363220" h="364489">
                <a:moveTo>
                  <a:pt x="173346" y="0"/>
                </a:moveTo>
                <a:lnTo>
                  <a:pt x="169734" y="0"/>
                </a:lnTo>
                <a:lnTo>
                  <a:pt x="162962" y="1269"/>
                </a:lnTo>
                <a:lnTo>
                  <a:pt x="149420" y="2539"/>
                </a:lnTo>
                <a:lnTo>
                  <a:pt x="142650" y="3810"/>
                </a:lnTo>
                <a:lnTo>
                  <a:pt x="167928" y="3810"/>
                </a:lnTo>
                <a:lnTo>
                  <a:pt x="171540" y="13969"/>
                </a:lnTo>
                <a:lnTo>
                  <a:pt x="169734" y="19050"/>
                </a:lnTo>
                <a:lnTo>
                  <a:pt x="158901" y="26669"/>
                </a:lnTo>
                <a:lnTo>
                  <a:pt x="140842" y="35560"/>
                </a:lnTo>
                <a:lnTo>
                  <a:pt x="131815" y="41910"/>
                </a:lnTo>
                <a:lnTo>
                  <a:pt x="124592" y="48260"/>
                </a:lnTo>
                <a:lnTo>
                  <a:pt x="128203" y="53339"/>
                </a:lnTo>
                <a:lnTo>
                  <a:pt x="130009" y="57150"/>
                </a:lnTo>
                <a:lnTo>
                  <a:pt x="135426" y="55879"/>
                </a:lnTo>
                <a:lnTo>
                  <a:pt x="139038" y="55879"/>
                </a:lnTo>
                <a:lnTo>
                  <a:pt x="149872" y="50800"/>
                </a:lnTo>
                <a:lnTo>
                  <a:pt x="155289" y="44450"/>
                </a:lnTo>
                <a:lnTo>
                  <a:pt x="158901" y="43179"/>
                </a:lnTo>
                <a:lnTo>
                  <a:pt x="248282" y="43179"/>
                </a:lnTo>
                <a:lnTo>
                  <a:pt x="247379" y="41910"/>
                </a:lnTo>
                <a:lnTo>
                  <a:pt x="249185" y="35560"/>
                </a:lnTo>
                <a:lnTo>
                  <a:pt x="249185" y="31750"/>
                </a:lnTo>
                <a:lnTo>
                  <a:pt x="250990" y="30479"/>
                </a:lnTo>
                <a:lnTo>
                  <a:pt x="250990" y="26669"/>
                </a:lnTo>
                <a:lnTo>
                  <a:pt x="252796" y="25400"/>
                </a:lnTo>
                <a:lnTo>
                  <a:pt x="252796" y="21589"/>
                </a:lnTo>
                <a:lnTo>
                  <a:pt x="248733" y="17779"/>
                </a:lnTo>
                <a:lnTo>
                  <a:pt x="205847" y="17779"/>
                </a:lnTo>
                <a:lnTo>
                  <a:pt x="196819" y="16510"/>
                </a:lnTo>
                <a:lnTo>
                  <a:pt x="190359" y="12700"/>
                </a:lnTo>
                <a:lnTo>
                  <a:pt x="184406" y="10160"/>
                </a:lnTo>
                <a:lnTo>
                  <a:pt x="178791" y="6350"/>
                </a:lnTo>
                <a:lnTo>
                  <a:pt x="173346" y="1269"/>
                </a:lnTo>
                <a:lnTo>
                  <a:pt x="173346" y="0"/>
                </a:lnTo>
                <a:close/>
              </a:path>
              <a:path w="363220" h="364489">
                <a:moveTo>
                  <a:pt x="248282" y="43179"/>
                </a:moveTo>
                <a:lnTo>
                  <a:pt x="160705" y="43179"/>
                </a:lnTo>
                <a:lnTo>
                  <a:pt x="162511" y="48260"/>
                </a:lnTo>
                <a:lnTo>
                  <a:pt x="166123" y="55879"/>
                </a:lnTo>
                <a:lnTo>
                  <a:pt x="171540" y="57150"/>
                </a:lnTo>
                <a:lnTo>
                  <a:pt x="176957" y="53339"/>
                </a:lnTo>
                <a:lnTo>
                  <a:pt x="180568" y="52069"/>
                </a:lnTo>
                <a:lnTo>
                  <a:pt x="182374" y="48260"/>
                </a:lnTo>
                <a:lnTo>
                  <a:pt x="185985" y="46989"/>
                </a:lnTo>
                <a:lnTo>
                  <a:pt x="191402" y="44450"/>
                </a:lnTo>
                <a:lnTo>
                  <a:pt x="249184" y="44450"/>
                </a:lnTo>
                <a:lnTo>
                  <a:pt x="248282" y="43179"/>
                </a:lnTo>
                <a:close/>
              </a:path>
              <a:path w="363220" h="364489">
                <a:moveTo>
                  <a:pt x="269046" y="44450"/>
                </a:moveTo>
                <a:lnTo>
                  <a:pt x="261824" y="46989"/>
                </a:lnTo>
                <a:lnTo>
                  <a:pt x="270250" y="46989"/>
                </a:lnTo>
                <a:lnTo>
                  <a:pt x="269046" y="44450"/>
                </a:lnTo>
                <a:close/>
              </a:path>
              <a:path w="363220" h="364489">
                <a:moveTo>
                  <a:pt x="229491" y="5079"/>
                </a:moveTo>
                <a:lnTo>
                  <a:pt x="222099" y="5079"/>
                </a:lnTo>
                <a:lnTo>
                  <a:pt x="214707" y="7619"/>
                </a:lnTo>
                <a:lnTo>
                  <a:pt x="207653" y="8889"/>
                </a:lnTo>
                <a:lnTo>
                  <a:pt x="205847" y="16510"/>
                </a:lnTo>
                <a:lnTo>
                  <a:pt x="205847" y="17779"/>
                </a:lnTo>
                <a:lnTo>
                  <a:pt x="248733" y="17779"/>
                </a:lnTo>
                <a:lnTo>
                  <a:pt x="247379" y="16510"/>
                </a:lnTo>
                <a:lnTo>
                  <a:pt x="236545" y="8889"/>
                </a:lnTo>
                <a:lnTo>
                  <a:pt x="229491" y="5079"/>
                </a:lnTo>
                <a:close/>
              </a:path>
              <a:path w="363220" h="364489">
                <a:moveTo>
                  <a:pt x="166123" y="3810"/>
                </a:moveTo>
                <a:lnTo>
                  <a:pt x="140842" y="3810"/>
                </a:lnTo>
                <a:lnTo>
                  <a:pt x="139038" y="5079"/>
                </a:lnTo>
                <a:lnTo>
                  <a:pt x="139038" y="10160"/>
                </a:lnTo>
                <a:lnTo>
                  <a:pt x="140842" y="12700"/>
                </a:lnTo>
                <a:lnTo>
                  <a:pt x="148066" y="12700"/>
                </a:lnTo>
                <a:lnTo>
                  <a:pt x="149872" y="10160"/>
                </a:lnTo>
                <a:lnTo>
                  <a:pt x="160705" y="5079"/>
                </a:lnTo>
                <a:lnTo>
                  <a:pt x="166123" y="3810"/>
                </a:lnTo>
                <a:close/>
              </a:path>
            </a:pathLst>
          </a:custGeom>
          <a:solidFill>
            <a:srgbClr val="BFBFBF"/>
          </a:solidFill>
        </p:spPr>
        <p:txBody>
          <a:bodyPr wrap="square" lIns="0" tIns="0" rIns="0" bIns="0" rtlCol="0"/>
          <a:lstStyle/>
          <a:p>
            <a:endParaRPr/>
          </a:p>
        </p:txBody>
      </p:sp>
      <p:sp>
        <p:nvSpPr>
          <p:cNvPr id="48" name="object 48"/>
          <p:cNvSpPr/>
          <p:nvPr/>
        </p:nvSpPr>
        <p:spPr>
          <a:xfrm>
            <a:off x="11353800" y="2882900"/>
            <a:ext cx="635000" cy="635000"/>
          </a:xfrm>
          <a:custGeom>
            <a:avLst/>
            <a:gdLst/>
            <a:ahLst/>
            <a:cxnLst/>
            <a:rect l="l" t="t" r="r" b="b"/>
            <a:pathLst>
              <a:path w="635000" h="635000">
                <a:moveTo>
                  <a:pt x="317500" y="0"/>
                </a:moveTo>
                <a:lnTo>
                  <a:pt x="270664" y="3450"/>
                </a:lnTo>
                <a:lnTo>
                  <a:pt x="225934" y="13472"/>
                </a:lnTo>
                <a:lnTo>
                  <a:pt x="183807" y="29568"/>
                </a:lnTo>
                <a:lnTo>
                  <a:pt x="144779" y="51243"/>
                </a:lnTo>
                <a:lnTo>
                  <a:pt x="109344" y="78000"/>
                </a:lnTo>
                <a:lnTo>
                  <a:pt x="78000" y="109344"/>
                </a:lnTo>
                <a:lnTo>
                  <a:pt x="51243" y="144779"/>
                </a:lnTo>
                <a:lnTo>
                  <a:pt x="29568" y="183807"/>
                </a:lnTo>
                <a:lnTo>
                  <a:pt x="13472" y="225934"/>
                </a:lnTo>
                <a:lnTo>
                  <a:pt x="3450" y="270664"/>
                </a:lnTo>
                <a:lnTo>
                  <a:pt x="0" y="317500"/>
                </a:lnTo>
                <a:lnTo>
                  <a:pt x="3450" y="364335"/>
                </a:lnTo>
                <a:lnTo>
                  <a:pt x="13472" y="409065"/>
                </a:lnTo>
                <a:lnTo>
                  <a:pt x="29568" y="451192"/>
                </a:lnTo>
                <a:lnTo>
                  <a:pt x="51243" y="490220"/>
                </a:lnTo>
                <a:lnTo>
                  <a:pt x="78000" y="525655"/>
                </a:lnTo>
                <a:lnTo>
                  <a:pt x="109344" y="556999"/>
                </a:lnTo>
                <a:lnTo>
                  <a:pt x="144779" y="583756"/>
                </a:lnTo>
                <a:lnTo>
                  <a:pt x="183807" y="605431"/>
                </a:lnTo>
                <a:lnTo>
                  <a:pt x="225934" y="621527"/>
                </a:lnTo>
                <a:lnTo>
                  <a:pt x="270664" y="631549"/>
                </a:lnTo>
                <a:lnTo>
                  <a:pt x="317500" y="635000"/>
                </a:lnTo>
                <a:lnTo>
                  <a:pt x="364335" y="631549"/>
                </a:lnTo>
                <a:lnTo>
                  <a:pt x="409065" y="621527"/>
                </a:lnTo>
                <a:lnTo>
                  <a:pt x="451192" y="605431"/>
                </a:lnTo>
                <a:lnTo>
                  <a:pt x="490220" y="583756"/>
                </a:lnTo>
                <a:lnTo>
                  <a:pt x="525655" y="556999"/>
                </a:lnTo>
                <a:lnTo>
                  <a:pt x="552284" y="530369"/>
                </a:lnTo>
                <a:lnTo>
                  <a:pt x="339147" y="530369"/>
                </a:lnTo>
                <a:lnTo>
                  <a:pt x="293174" y="530003"/>
                </a:lnTo>
                <a:lnTo>
                  <a:pt x="250076" y="520673"/>
                </a:lnTo>
                <a:lnTo>
                  <a:pt x="210022" y="502210"/>
                </a:lnTo>
                <a:lnTo>
                  <a:pt x="173182" y="474445"/>
                </a:lnTo>
                <a:lnTo>
                  <a:pt x="147531" y="445723"/>
                </a:lnTo>
                <a:lnTo>
                  <a:pt x="113819" y="378807"/>
                </a:lnTo>
                <a:lnTo>
                  <a:pt x="106434" y="340951"/>
                </a:lnTo>
                <a:lnTo>
                  <a:pt x="106477" y="293696"/>
                </a:lnTo>
                <a:lnTo>
                  <a:pt x="116711" y="248743"/>
                </a:lnTo>
                <a:lnTo>
                  <a:pt x="136066" y="207515"/>
                </a:lnTo>
                <a:lnTo>
                  <a:pt x="163467" y="171430"/>
                </a:lnTo>
                <a:lnTo>
                  <a:pt x="197843" y="141909"/>
                </a:lnTo>
                <a:lnTo>
                  <a:pt x="238119" y="120371"/>
                </a:lnTo>
                <a:lnTo>
                  <a:pt x="283223" y="108238"/>
                </a:lnTo>
                <a:lnTo>
                  <a:pt x="307578" y="105701"/>
                </a:lnTo>
                <a:lnTo>
                  <a:pt x="315696" y="104630"/>
                </a:lnTo>
                <a:lnTo>
                  <a:pt x="552284" y="104630"/>
                </a:lnTo>
                <a:lnTo>
                  <a:pt x="525655" y="78000"/>
                </a:lnTo>
                <a:lnTo>
                  <a:pt x="490220" y="51243"/>
                </a:lnTo>
                <a:lnTo>
                  <a:pt x="451192" y="29568"/>
                </a:lnTo>
                <a:lnTo>
                  <a:pt x="409065" y="13472"/>
                </a:lnTo>
                <a:lnTo>
                  <a:pt x="364335" y="3450"/>
                </a:lnTo>
                <a:lnTo>
                  <a:pt x="317500" y="0"/>
                </a:lnTo>
                <a:close/>
              </a:path>
              <a:path w="635000" h="635000">
                <a:moveTo>
                  <a:pt x="552284" y="104630"/>
                </a:moveTo>
                <a:lnTo>
                  <a:pt x="317500" y="104630"/>
                </a:lnTo>
                <a:lnTo>
                  <a:pt x="326688" y="105701"/>
                </a:lnTo>
                <a:lnTo>
                  <a:pt x="344390" y="107167"/>
                </a:lnTo>
                <a:lnTo>
                  <a:pt x="353579" y="108238"/>
                </a:lnTo>
                <a:lnTo>
                  <a:pt x="393774" y="119738"/>
                </a:lnTo>
                <a:lnTo>
                  <a:pt x="430248" y="138004"/>
                </a:lnTo>
                <a:lnTo>
                  <a:pt x="462663" y="163034"/>
                </a:lnTo>
                <a:lnTo>
                  <a:pt x="490682" y="194829"/>
                </a:lnTo>
                <a:lnTo>
                  <a:pt x="515712" y="240830"/>
                </a:lnTo>
                <a:lnTo>
                  <a:pt x="528565" y="292244"/>
                </a:lnTo>
                <a:lnTo>
                  <a:pt x="528847" y="342220"/>
                </a:lnTo>
                <a:lnTo>
                  <a:pt x="518643" y="388982"/>
                </a:lnTo>
                <a:lnTo>
                  <a:pt x="497615" y="432024"/>
                </a:lnTo>
                <a:lnTo>
                  <a:pt x="465425" y="470838"/>
                </a:lnTo>
                <a:lnTo>
                  <a:pt x="407022" y="511427"/>
                </a:lnTo>
                <a:lnTo>
                  <a:pt x="339147" y="530369"/>
                </a:lnTo>
                <a:lnTo>
                  <a:pt x="552284" y="530369"/>
                </a:lnTo>
                <a:lnTo>
                  <a:pt x="583756" y="490220"/>
                </a:lnTo>
                <a:lnTo>
                  <a:pt x="605431" y="451192"/>
                </a:lnTo>
                <a:lnTo>
                  <a:pt x="621527" y="409065"/>
                </a:lnTo>
                <a:lnTo>
                  <a:pt x="631549" y="364335"/>
                </a:lnTo>
                <a:lnTo>
                  <a:pt x="635000" y="317500"/>
                </a:lnTo>
                <a:lnTo>
                  <a:pt x="631549" y="270664"/>
                </a:lnTo>
                <a:lnTo>
                  <a:pt x="621527" y="225934"/>
                </a:lnTo>
                <a:lnTo>
                  <a:pt x="605431" y="183807"/>
                </a:lnTo>
                <a:lnTo>
                  <a:pt x="583756" y="144779"/>
                </a:lnTo>
                <a:lnTo>
                  <a:pt x="556999" y="109344"/>
                </a:lnTo>
                <a:lnTo>
                  <a:pt x="552284" y="104630"/>
                </a:lnTo>
                <a:close/>
              </a:path>
            </a:pathLst>
          </a:custGeom>
          <a:solidFill>
            <a:srgbClr val="BFBFBF"/>
          </a:solidFill>
        </p:spPr>
        <p:txBody>
          <a:bodyPr wrap="square" lIns="0" tIns="0" rIns="0" bIns="0" rtlCol="0"/>
          <a:lstStyle/>
          <a:p>
            <a:endParaRPr/>
          </a:p>
        </p:txBody>
      </p:sp>
      <p:sp>
        <p:nvSpPr>
          <p:cNvPr id="49" name="object 49"/>
          <p:cNvSpPr/>
          <p:nvPr/>
        </p:nvSpPr>
        <p:spPr>
          <a:xfrm>
            <a:off x="10668000" y="1981200"/>
            <a:ext cx="139700" cy="139700"/>
          </a:xfrm>
          <a:custGeom>
            <a:avLst/>
            <a:gdLst/>
            <a:ahLst/>
            <a:cxnLst/>
            <a:rect l="l" t="t" r="r" b="b"/>
            <a:pathLst>
              <a:path w="139700" h="139700">
                <a:moveTo>
                  <a:pt x="69850" y="0"/>
                </a:moveTo>
                <a:lnTo>
                  <a:pt x="30559" y="12936"/>
                </a:lnTo>
                <a:lnTo>
                  <a:pt x="18740" y="23851"/>
                </a:lnTo>
                <a:lnTo>
                  <a:pt x="17037" y="23851"/>
                </a:lnTo>
                <a:lnTo>
                  <a:pt x="17037" y="25554"/>
                </a:lnTo>
                <a:lnTo>
                  <a:pt x="11925" y="30665"/>
                </a:lnTo>
                <a:lnTo>
                  <a:pt x="11925" y="32369"/>
                </a:lnTo>
                <a:lnTo>
                  <a:pt x="10222" y="34072"/>
                </a:lnTo>
                <a:lnTo>
                  <a:pt x="8517" y="37480"/>
                </a:lnTo>
                <a:lnTo>
                  <a:pt x="8517" y="39184"/>
                </a:lnTo>
                <a:lnTo>
                  <a:pt x="6814" y="40887"/>
                </a:lnTo>
                <a:lnTo>
                  <a:pt x="6814" y="42591"/>
                </a:lnTo>
                <a:lnTo>
                  <a:pt x="5111" y="47702"/>
                </a:lnTo>
                <a:lnTo>
                  <a:pt x="3407" y="51109"/>
                </a:lnTo>
                <a:lnTo>
                  <a:pt x="1704" y="56220"/>
                </a:lnTo>
                <a:lnTo>
                  <a:pt x="1704" y="63035"/>
                </a:lnTo>
                <a:lnTo>
                  <a:pt x="0" y="64739"/>
                </a:lnTo>
                <a:lnTo>
                  <a:pt x="0" y="78367"/>
                </a:lnTo>
                <a:lnTo>
                  <a:pt x="1704" y="86887"/>
                </a:lnTo>
                <a:lnTo>
                  <a:pt x="6814" y="97108"/>
                </a:lnTo>
                <a:lnTo>
                  <a:pt x="6814" y="100515"/>
                </a:lnTo>
                <a:lnTo>
                  <a:pt x="8517" y="102219"/>
                </a:lnTo>
                <a:lnTo>
                  <a:pt x="10222" y="105627"/>
                </a:lnTo>
                <a:lnTo>
                  <a:pt x="11925" y="107330"/>
                </a:lnTo>
                <a:lnTo>
                  <a:pt x="11925" y="109034"/>
                </a:lnTo>
                <a:lnTo>
                  <a:pt x="13629" y="109034"/>
                </a:lnTo>
                <a:lnTo>
                  <a:pt x="13629" y="110737"/>
                </a:lnTo>
                <a:lnTo>
                  <a:pt x="17037" y="114145"/>
                </a:lnTo>
                <a:lnTo>
                  <a:pt x="17037" y="115848"/>
                </a:lnTo>
                <a:lnTo>
                  <a:pt x="18740" y="115848"/>
                </a:lnTo>
                <a:lnTo>
                  <a:pt x="20443" y="117552"/>
                </a:lnTo>
                <a:lnTo>
                  <a:pt x="20443" y="119256"/>
                </a:lnTo>
                <a:lnTo>
                  <a:pt x="23851" y="122662"/>
                </a:lnTo>
                <a:lnTo>
                  <a:pt x="25554" y="122662"/>
                </a:lnTo>
                <a:lnTo>
                  <a:pt x="28962" y="126070"/>
                </a:lnTo>
                <a:lnTo>
                  <a:pt x="30665" y="126070"/>
                </a:lnTo>
                <a:lnTo>
                  <a:pt x="34072" y="129477"/>
                </a:lnTo>
                <a:lnTo>
                  <a:pt x="39184" y="132885"/>
                </a:lnTo>
                <a:lnTo>
                  <a:pt x="49406" y="136292"/>
                </a:lnTo>
                <a:lnTo>
                  <a:pt x="63035" y="139700"/>
                </a:lnTo>
                <a:lnTo>
                  <a:pt x="69850" y="139700"/>
                </a:lnTo>
                <a:lnTo>
                  <a:pt x="84783" y="138129"/>
                </a:lnTo>
                <a:lnTo>
                  <a:pt x="98599" y="133524"/>
                </a:lnTo>
                <a:lnTo>
                  <a:pt x="110817" y="126044"/>
                </a:lnTo>
                <a:lnTo>
                  <a:pt x="117569" y="119256"/>
                </a:lnTo>
                <a:lnTo>
                  <a:pt x="69850" y="119256"/>
                </a:lnTo>
                <a:lnTo>
                  <a:pt x="50630" y="115370"/>
                </a:lnTo>
                <a:lnTo>
                  <a:pt x="34924" y="104775"/>
                </a:lnTo>
                <a:lnTo>
                  <a:pt x="24329" y="89069"/>
                </a:lnTo>
                <a:lnTo>
                  <a:pt x="20443" y="69850"/>
                </a:lnTo>
                <a:lnTo>
                  <a:pt x="24329" y="50630"/>
                </a:lnTo>
                <a:lnTo>
                  <a:pt x="34924" y="34924"/>
                </a:lnTo>
                <a:lnTo>
                  <a:pt x="50630" y="24329"/>
                </a:lnTo>
                <a:lnTo>
                  <a:pt x="69850" y="20443"/>
                </a:lnTo>
                <a:lnTo>
                  <a:pt x="117569" y="20443"/>
                </a:lnTo>
                <a:lnTo>
                  <a:pt x="110817" y="13655"/>
                </a:lnTo>
                <a:lnTo>
                  <a:pt x="98599" y="6175"/>
                </a:lnTo>
                <a:lnTo>
                  <a:pt x="84783" y="1570"/>
                </a:lnTo>
                <a:lnTo>
                  <a:pt x="69850" y="0"/>
                </a:lnTo>
                <a:close/>
              </a:path>
              <a:path w="139700" h="139700">
                <a:moveTo>
                  <a:pt x="117569" y="20443"/>
                </a:moveTo>
                <a:lnTo>
                  <a:pt x="69850" y="20443"/>
                </a:lnTo>
                <a:lnTo>
                  <a:pt x="89069" y="24329"/>
                </a:lnTo>
                <a:lnTo>
                  <a:pt x="104775" y="34924"/>
                </a:lnTo>
                <a:lnTo>
                  <a:pt x="115370" y="50630"/>
                </a:lnTo>
                <a:lnTo>
                  <a:pt x="119256" y="69850"/>
                </a:lnTo>
                <a:lnTo>
                  <a:pt x="115370" y="89069"/>
                </a:lnTo>
                <a:lnTo>
                  <a:pt x="104775" y="104775"/>
                </a:lnTo>
                <a:lnTo>
                  <a:pt x="89069" y="115370"/>
                </a:lnTo>
                <a:lnTo>
                  <a:pt x="69850" y="119256"/>
                </a:lnTo>
                <a:lnTo>
                  <a:pt x="117569" y="119256"/>
                </a:lnTo>
                <a:lnTo>
                  <a:pt x="120959" y="115848"/>
                </a:lnTo>
                <a:lnTo>
                  <a:pt x="124367" y="114145"/>
                </a:lnTo>
                <a:lnTo>
                  <a:pt x="126070" y="110737"/>
                </a:lnTo>
                <a:lnTo>
                  <a:pt x="127774" y="109034"/>
                </a:lnTo>
                <a:lnTo>
                  <a:pt x="131182" y="103922"/>
                </a:lnTo>
                <a:lnTo>
                  <a:pt x="134588" y="93701"/>
                </a:lnTo>
                <a:lnTo>
                  <a:pt x="137995" y="86887"/>
                </a:lnTo>
                <a:lnTo>
                  <a:pt x="139700" y="78367"/>
                </a:lnTo>
                <a:lnTo>
                  <a:pt x="139700" y="63035"/>
                </a:lnTo>
                <a:lnTo>
                  <a:pt x="137995" y="61332"/>
                </a:lnTo>
                <a:lnTo>
                  <a:pt x="137995" y="56220"/>
                </a:lnTo>
                <a:lnTo>
                  <a:pt x="136292" y="51109"/>
                </a:lnTo>
                <a:lnTo>
                  <a:pt x="136292" y="47702"/>
                </a:lnTo>
                <a:lnTo>
                  <a:pt x="134588" y="42591"/>
                </a:lnTo>
                <a:lnTo>
                  <a:pt x="132885" y="40887"/>
                </a:lnTo>
                <a:lnTo>
                  <a:pt x="132885" y="39184"/>
                </a:lnTo>
                <a:lnTo>
                  <a:pt x="131182" y="37480"/>
                </a:lnTo>
                <a:lnTo>
                  <a:pt x="129477" y="34072"/>
                </a:lnTo>
                <a:lnTo>
                  <a:pt x="129477" y="32369"/>
                </a:lnTo>
                <a:lnTo>
                  <a:pt x="126070" y="28962"/>
                </a:lnTo>
                <a:lnTo>
                  <a:pt x="124367" y="25554"/>
                </a:lnTo>
                <a:lnTo>
                  <a:pt x="120959" y="23851"/>
                </a:lnTo>
                <a:lnTo>
                  <a:pt x="117569" y="20443"/>
                </a:lnTo>
                <a:close/>
              </a:path>
            </a:pathLst>
          </a:custGeom>
          <a:solidFill>
            <a:srgbClr val="BFBFBF"/>
          </a:solidFill>
        </p:spPr>
        <p:txBody>
          <a:bodyPr wrap="square" lIns="0" tIns="0" rIns="0" bIns="0" rtlCol="0"/>
          <a:lstStyle/>
          <a:p>
            <a:endParaRPr/>
          </a:p>
        </p:txBody>
      </p:sp>
      <p:sp>
        <p:nvSpPr>
          <p:cNvPr id="50" name="object 50"/>
          <p:cNvSpPr/>
          <p:nvPr/>
        </p:nvSpPr>
        <p:spPr>
          <a:xfrm>
            <a:off x="10566400" y="1816100"/>
            <a:ext cx="431800" cy="419100"/>
          </a:xfrm>
          <a:custGeom>
            <a:avLst/>
            <a:gdLst/>
            <a:ahLst/>
            <a:cxnLst/>
            <a:rect l="l" t="t" r="r" b="b"/>
            <a:pathLst>
              <a:path w="431800" h="419100">
                <a:moveTo>
                  <a:pt x="215900" y="0"/>
                </a:moveTo>
                <a:lnTo>
                  <a:pt x="166237" y="5577"/>
                </a:lnTo>
                <a:lnTo>
                  <a:pt x="120731" y="21431"/>
                </a:lnTo>
                <a:lnTo>
                  <a:pt x="80653" y="46241"/>
                </a:lnTo>
                <a:lnTo>
                  <a:pt x="47271" y="78690"/>
                </a:lnTo>
                <a:lnTo>
                  <a:pt x="21855" y="117457"/>
                </a:lnTo>
                <a:lnTo>
                  <a:pt x="5675" y="161225"/>
                </a:lnTo>
                <a:lnTo>
                  <a:pt x="0" y="208673"/>
                </a:lnTo>
                <a:lnTo>
                  <a:pt x="5675" y="256770"/>
                </a:lnTo>
                <a:lnTo>
                  <a:pt x="21855" y="301003"/>
                </a:lnTo>
                <a:lnTo>
                  <a:pt x="47271" y="340082"/>
                </a:lnTo>
                <a:lnTo>
                  <a:pt x="80653" y="372720"/>
                </a:lnTo>
                <a:lnTo>
                  <a:pt x="120731" y="397627"/>
                </a:lnTo>
                <a:lnTo>
                  <a:pt x="166237" y="413517"/>
                </a:lnTo>
                <a:lnTo>
                  <a:pt x="215900" y="419100"/>
                </a:lnTo>
                <a:lnTo>
                  <a:pt x="265562" y="413517"/>
                </a:lnTo>
                <a:lnTo>
                  <a:pt x="311068" y="397627"/>
                </a:lnTo>
                <a:lnTo>
                  <a:pt x="351146" y="372720"/>
                </a:lnTo>
                <a:lnTo>
                  <a:pt x="384528" y="340082"/>
                </a:lnTo>
                <a:lnTo>
                  <a:pt x="393582" y="326161"/>
                </a:lnTo>
                <a:lnTo>
                  <a:pt x="72571" y="326161"/>
                </a:lnTo>
                <a:lnTo>
                  <a:pt x="72571" y="143791"/>
                </a:lnTo>
                <a:lnTo>
                  <a:pt x="419679" y="143791"/>
                </a:lnTo>
                <a:lnTo>
                  <a:pt x="417086" y="136777"/>
                </a:lnTo>
                <a:lnTo>
                  <a:pt x="252185" y="136777"/>
                </a:lnTo>
                <a:lnTo>
                  <a:pt x="252185" y="115735"/>
                </a:lnTo>
                <a:lnTo>
                  <a:pt x="408814" y="115735"/>
                </a:lnTo>
                <a:lnTo>
                  <a:pt x="384528" y="78690"/>
                </a:lnTo>
                <a:lnTo>
                  <a:pt x="351146" y="46241"/>
                </a:lnTo>
                <a:lnTo>
                  <a:pt x="311068" y="21431"/>
                </a:lnTo>
                <a:lnTo>
                  <a:pt x="265562" y="5577"/>
                </a:lnTo>
                <a:lnTo>
                  <a:pt x="215900" y="0"/>
                </a:lnTo>
                <a:close/>
              </a:path>
              <a:path w="431800" h="419100">
                <a:moveTo>
                  <a:pt x="419679" y="143791"/>
                </a:moveTo>
                <a:lnTo>
                  <a:pt x="330200" y="143791"/>
                </a:lnTo>
                <a:lnTo>
                  <a:pt x="330200" y="326161"/>
                </a:lnTo>
                <a:lnTo>
                  <a:pt x="393582" y="326161"/>
                </a:lnTo>
                <a:lnTo>
                  <a:pt x="409944" y="301003"/>
                </a:lnTo>
                <a:lnTo>
                  <a:pt x="426124" y="256770"/>
                </a:lnTo>
                <a:lnTo>
                  <a:pt x="431800" y="208673"/>
                </a:lnTo>
                <a:lnTo>
                  <a:pt x="426124" y="161225"/>
                </a:lnTo>
                <a:lnTo>
                  <a:pt x="419679" y="143791"/>
                </a:lnTo>
                <a:close/>
              </a:path>
              <a:path w="431800" h="419100">
                <a:moveTo>
                  <a:pt x="408814" y="115735"/>
                </a:moveTo>
                <a:lnTo>
                  <a:pt x="301171" y="115735"/>
                </a:lnTo>
                <a:lnTo>
                  <a:pt x="301171" y="136777"/>
                </a:lnTo>
                <a:lnTo>
                  <a:pt x="417086" y="136777"/>
                </a:lnTo>
                <a:lnTo>
                  <a:pt x="409944" y="117457"/>
                </a:lnTo>
                <a:lnTo>
                  <a:pt x="408814" y="115735"/>
                </a:lnTo>
                <a:close/>
              </a:path>
            </a:pathLst>
          </a:custGeom>
          <a:solidFill>
            <a:srgbClr val="BFBFBF"/>
          </a:solidFill>
        </p:spPr>
        <p:txBody>
          <a:bodyPr wrap="square" lIns="0" tIns="0" rIns="0" bIns="0" rtlCol="0"/>
          <a:lstStyle/>
          <a:p>
            <a:endParaRPr/>
          </a:p>
        </p:txBody>
      </p:sp>
      <p:sp>
        <p:nvSpPr>
          <p:cNvPr id="51" name="object 51"/>
          <p:cNvSpPr/>
          <p:nvPr/>
        </p:nvSpPr>
        <p:spPr>
          <a:xfrm>
            <a:off x="10820400" y="1993900"/>
            <a:ext cx="50800" cy="0"/>
          </a:xfrm>
          <a:custGeom>
            <a:avLst/>
            <a:gdLst/>
            <a:ahLst/>
            <a:cxnLst/>
            <a:rect l="l" t="t" r="r" b="b"/>
            <a:pathLst>
              <a:path w="50800">
                <a:moveTo>
                  <a:pt x="0" y="0"/>
                </a:moveTo>
                <a:lnTo>
                  <a:pt x="50800" y="0"/>
                </a:lnTo>
              </a:path>
            </a:pathLst>
          </a:custGeom>
          <a:ln w="25400">
            <a:solidFill>
              <a:srgbClr val="BFBFBF"/>
            </a:solidFill>
          </a:ln>
        </p:spPr>
        <p:txBody>
          <a:bodyPr wrap="square" lIns="0" tIns="0" rIns="0" bIns="0" rtlCol="0"/>
          <a:lstStyle/>
          <a:p>
            <a:endParaRPr/>
          </a:p>
        </p:txBody>
      </p:sp>
      <p:sp>
        <p:nvSpPr>
          <p:cNvPr id="52" name="object 52"/>
          <p:cNvSpPr/>
          <p:nvPr/>
        </p:nvSpPr>
        <p:spPr>
          <a:xfrm>
            <a:off x="12160250" y="2501900"/>
            <a:ext cx="0" cy="88900"/>
          </a:xfrm>
          <a:custGeom>
            <a:avLst/>
            <a:gdLst/>
            <a:ahLst/>
            <a:cxnLst/>
            <a:rect l="l" t="t" r="r" b="b"/>
            <a:pathLst>
              <a:path h="88900">
                <a:moveTo>
                  <a:pt x="0" y="0"/>
                </a:moveTo>
                <a:lnTo>
                  <a:pt x="0" y="88900"/>
                </a:lnTo>
              </a:path>
            </a:pathLst>
          </a:custGeom>
          <a:ln w="63500">
            <a:solidFill>
              <a:srgbClr val="BFBFBF"/>
            </a:solidFill>
          </a:ln>
        </p:spPr>
        <p:txBody>
          <a:bodyPr wrap="square" lIns="0" tIns="0" rIns="0" bIns="0" rtlCol="0"/>
          <a:lstStyle/>
          <a:p>
            <a:endParaRPr/>
          </a:p>
        </p:txBody>
      </p:sp>
      <p:sp>
        <p:nvSpPr>
          <p:cNvPr id="53" name="object 53"/>
          <p:cNvSpPr/>
          <p:nvPr/>
        </p:nvSpPr>
        <p:spPr>
          <a:xfrm>
            <a:off x="11861800" y="2349500"/>
            <a:ext cx="330200" cy="635000"/>
          </a:xfrm>
          <a:custGeom>
            <a:avLst/>
            <a:gdLst/>
            <a:ahLst/>
            <a:cxnLst/>
            <a:rect l="l" t="t" r="r" b="b"/>
            <a:pathLst>
              <a:path w="330200" h="635000">
                <a:moveTo>
                  <a:pt x="316600" y="0"/>
                </a:moveTo>
                <a:lnTo>
                  <a:pt x="269897" y="3440"/>
                </a:lnTo>
                <a:lnTo>
                  <a:pt x="225295" y="13434"/>
                </a:lnTo>
                <a:lnTo>
                  <a:pt x="183287" y="29484"/>
                </a:lnTo>
                <a:lnTo>
                  <a:pt x="144368" y="51098"/>
                </a:lnTo>
                <a:lnTo>
                  <a:pt x="109034" y="77779"/>
                </a:lnTo>
                <a:lnTo>
                  <a:pt x="77779" y="109034"/>
                </a:lnTo>
                <a:lnTo>
                  <a:pt x="51098" y="144368"/>
                </a:lnTo>
                <a:lnTo>
                  <a:pt x="29484" y="183287"/>
                </a:lnTo>
                <a:lnTo>
                  <a:pt x="13434" y="225295"/>
                </a:lnTo>
                <a:lnTo>
                  <a:pt x="3440" y="269897"/>
                </a:lnTo>
                <a:lnTo>
                  <a:pt x="0" y="316600"/>
                </a:lnTo>
                <a:lnTo>
                  <a:pt x="3440" y="363751"/>
                </a:lnTo>
                <a:lnTo>
                  <a:pt x="13434" y="408720"/>
                </a:lnTo>
                <a:lnTo>
                  <a:pt x="29484" y="451021"/>
                </a:lnTo>
                <a:lnTo>
                  <a:pt x="51098" y="490167"/>
                </a:lnTo>
                <a:lnTo>
                  <a:pt x="77779" y="525673"/>
                </a:lnTo>
                <a:lnTo>
                  <a:pt x="109034" y="557051"/>
                </a:lnTo>
                <a:lnTo>
                  <a:pt x="144368" y="583815"/>
                </a:lnTo>
                <a:lnTo>
                  <a:pt x="183287" y="605478"/>
                </a:lnTo>
                <a:lnTo>
                  <a:pt x="225295" y="621555"/>
                </a:lnTo>
                <a:lnTo>
                  <a:pt x="269897" y="631557"/>
                </a:lnTo>
                <a:lnTo>
                  <a:pt x="316600" y="635000"/>
                </a:lnTo>
                <a:lnTo>
                  <a:pt x="330200" y="634007"/>
                </a:lnTo>
                <a:lnTo>
                  <a:pt x="330200" y="509529"/>
                </a:lnTo>
                <a:lnTo>
                  <a:pt x="158075" y="509529"/>
                </a:lnTo>
                <a:lnTo>
                  <a:pt x="150851" y="507168"/>
                </a:lnTo>
                <a:lnTo>
                  <a:pt x="147506" y="500085"/>
                </a:lnTo>
                <a:lnTo>
                  <a:pt x="146944" y="486677"/>
                </a:lnTo>
                <a:lnTo>
                  <a:pt x="148406" y="473776"/>
                </a:lnTo>
                <a:lnTo>
                  <a:pt x="175614" y="443420"/>
                </a:lnTo>
                <a:lnTo>
                  <a:pt x="192478" y="440721"/>
                </a:lnTo>
                <a:lnTo>
                  <a:pt x="192478" y="430379"/>
                </a:lnTo>
                <a:lnTo>
                  <a:pt x="158075" y="430379"/>
                </a:lnTo>
                <a:lnTo>
                  <a:pt x="150851" y="428018"/>
                </a:lnTo>
                <a:lnTo>
                  <a:pt x="147506" y="420935"/>
                </a:lnTo>
                <a:lnTo>
                  <a:pt x="146944" y="407528"/>
                </a:lnTo>
                <a:lnTo>
                  <a:pt x="148406" y="394626"/>
                </a:lnTo>
                <a:lnTo>
                  <a:pt x="175614" y="363595"/>
                </a:lnTo>
                <a:lnTo>
                  <a:pt x="192478" y="361571"/>
                </a:lnTo>
                <a:lnTo>
                  <a:pt x="192478" y="351228"/>
                </a:lnTo>
                <a:lnTo>
                  <a:pt x="158075" y="351228"/>
                </a:lnTo>
                <a:lnTo>
                  <a:pt x="150851" y="348867"/>
                </a:lnTo>
                <a:lnTo>
                  <a:pt x="147506" y="341784"/>
                </a:lnTo>
                <a:lnTo>
                  <a:pt x="146944" y="328377"/>
                </a:lnTo>
                <a:lnTo>
                  <a:pt x="148406" y="315476"/>
                </a:lnTo>
                <a:lnTo>
                  <a:pt x="175614" y="284445"/>
                </a:lnTo>
                <a:lnTo>
                  <a:pt x="192478" y="282421"/>
                </a:lnTo>
                <a:lnTo>
                  <a:pt x="192478" y="272078"/>
                </a:lnTo>
                <a:lnTo>
                  <a:pt x="158075" y="272078"/>
                </a:lnTo>
                <a:lnTo>
                  <a:pt x="150851" y="269717"/>
                </a:lnTo>
                <a:lnTo>
                  <a:pt x="147506" y="262634"/>
                </a:lnTo>
                <a:lnTo>
                  <a:pt x="146944" y="249227"/>
                </a:lnTo>
                <a:lnTo>
                  <a:pt x="148406" y="236326"/>
                </a:lnTo>
                <a:lnTo>
                  <a:pt x="175614" y="205295"/>
                </a:lnTo>
                <a:lnTo>
                  <a:pt x="192478" y="203272"/>
                </a:lnTo>
                <a:lnTo>
                  <a:pt x="192478" y="192928"/>
                </a:lnTo>
                <a:lnTo>
                  <a:pt x="158075" y="192928"/>
                </a:lnTo>
                <a:lnTo>
                  <a:pt x="150851" y="190567"/>
                </a:lnTo>
                <a:lnTo>
                  <a:pt x="147506" y="183484"/>
                </a:lnTo>
                <a:lnTo>
                  <a:pt x="146944" y="170077"/>
                </a:lnTo>
                <a:lnTo>
                  <a:pt x="148406" y="157175"/>
                </a:lnTo>
                <a:lnTo>
                  <a:pt x="175614" y="126145"/>
                </a:lnTo>
                <a:lnTo>
                  <a:pt x="192478" y="124122"/>
                </a:lnTo>
                <a:lnTo>
                  <a:pt x="330200" y="124122"/>
                </a:lnTo>
                <a:lnTo>
                  <a:pt x="330200" y="992"/>
                </a:lnTo>
                <a:lnTo>
                  <a:pt x="316600" y="0"/>
                </a:lnTo>
                <a:close/>
              </a:path>
              <a:path w="330200" h="635000">
                <a:moveTo>
                  <a:pt x="192478" y="462309"/>
                </a:moveTo>
                <a:lnTo>
                  <a:pt x="179886" y="462309"/>
                </a:lnTo>
                <a:lnTo>
                  <a:pt x="176288" y="465905"/>
                </a:lnTo>
                <a:lnTo>
                  <a:pt x="170330" y="472764"/>
                </a:lnTo>
                <a:lnTo>
                  <a:pt x="167744" y="481646"/>
                </a:lnTo>
                <a:lnTo>
                  <a:pt x="167243" y="490167"/>
                </a:lnTo>
                <a:lnTo>
                  <a:pt x="167294" y="500085"/>
                </a:lnTo>
                <a:lnTo>
                  <a:pt x="164961" y="507168"/>
                </a:lnTo>
                <a:lnTo>
                  <a:pt x="158075" y="509529"/>
                </a:lnTo>
                <a:lnTo>
                  <a:pt x="330200" y="509529"/>
                </a:lnTo>
                <a:lnTo>
                  <a:pt x="330200" y="503683"/>
                </a:lnTo>
                <a:lnTo>
                  <a:pt x="192478" y="503683"/>
                </a:lnTo>
                <a:lnTo>
                  <a:pt x="192478" y="462309"/>
                </a:lnTo>
                <a:close/>
              </a:path>
              <a:path w="330200" h="635000">
                <a:moveTo>
                  <a:pt x="192478" y="383159"/>
                </a:moveTo>
                <a:lnTo>
                  <a:pt x="179886" y="383159"/>
                </a:lnTo>
                <a:lnTo>
                  <a:pt x="176288" y="386755"/>
                </a:lnTo>
                <a:lnTo>
                  <a:pt x="170330" y="393614"/>
                </a:lnTo>
                <a:lnTo>
                  <a:pt x="167744" y="402496"/>
                </a:lnTo>
                <a:lnTo>
                  <a:pt x="167378" y="408720"/>
                </a:lnTo>
                <a:lnTo>
                  <a:pt x="167294" y="420935"/>
                </a:lnTo>
                <a:lnTo>
                  <a:pt x="164961" y="428018"/>
                </a:lnTo>
                <a:lnTo>
                  <a:pt x="158075" y="430379"/>
                </a:lnTo>
                <a:lnTo>
                  <a:pt x="192478" y="430379"/>
                </a:lnTo>
                <a:lnTo>
                  <a:pt x="192478" y="383159"/>
                </a:lnTo>
                <a:close/>
              </a:path>
              <a:path w="330200" h="635000">
                <a:moveTo>
                  <a:pt x="192478" y="304008"/>
                </a:moveTo>
                <a:lnTo>
                  <a:pt x="179886" y="304008"/>
                </a:lnTo>
                <a:lnTo>
                  <a:pt x="176288" y="307605"/>
                </a:lnTo>
                <a:lnTo>
                  <a:pt x="170330" y="314463"/>
                </a:lnTo>
                <a:lnTo>
                  <a:pt x="167744" y="323345"/>
                </a:lnTo>
                <a:lnTo>
                  <a:pt x="167182" y="332902"/>
                </a:lnTo>
                <a:lnTo>
                  <a:pt x="167294" y="341784"/>
                </a:lnTo>
                <a:lnTo>
                  <a:pt x="164961" y="348867"/>
                </a:lnTo>
                <a:lnTo>
                  <a:pt x="158075" y="351228"/>
                </a:lnTo>
                <a:lnTo>
                  <a:pt x="192478" y="351228"/>
                </a:lnTo>
                <a:lnTo>
                  <a:pt x="192478" y="304008"/>
                </a:lnTo>
                <a:close/>
              </a:path>
              <a:path w="330200" h="635000">
                <a:moveTo>
                  <a:pt x="192478" y="224858"/>
                </a:moveTo>
                <a:lnTo>
                  <a:pt x="179886" y="224858"/>
                </a:lnTo>
                <a:lnTo>
                  <a:pt x="176288" y="228456"/>
                </a:lnTo>
                <a:lnTo>
                  <a:pt x="170330" y="235314"/>
                </a:lnTo>
                <a:lnTo>
                  <a:pt x="167744" y="244195"/>
                </a:lnTo>
                <a:lnTo>
                  <a:pt x="167182" y="253752"/>
                </a:lnTo>
                <a:lnTo>
                  <a:pt x="167294" y="262634"/>
                </a:lnTo>
                <a:lnTo>
                  <a:pt x="164961" y="269717"/>
                </a:lnTo>
                <a:lnTo>
                  <a:pt x="158075" y="272078"/>
                </a:lnTo>
                <a:lnTo>
                  <a:pt x="192478" y="272078"/>
                </a:lnTo>
                <a:lnTo>
                  <a:pt x="192478" y="224858"/>
                </a:lnTo>
                <a:close/>
              </a:path>
              <a:path w="330200" h="635000">
                <a:moveTo>
                  <a:pt x="192478" y="145708"/>
                </a:moveTo>
                <a:lnTo>
                  <a:pt x="179886" y="145708"/>
                </a:lnTo>
                <a:lnTo>
                  <a:pt x="176288" y="149306"/>
                </a:lnTo>
                <a:lnTo>
                  <a:pt x="170330" y="156163"/>
                </a:lnTo>
                <a:lnTo>
                  <a:pt x="167744" y="165045"/>
                </a:lnTo>
                <a:lnTo>
                  <a:pt x="167182" y="174602"/>
                </a:lnTo>
                <a:lnTo>
                  <a:pt x="167294" y="183484"/>
                </a:lnTo>
                <a:lnTo>
                  <a:pt x="164961" y="190567"/>
                </a:lnTo>
                <a:lnTo>
                  <a:pt x="158075" y="192928"/>
                </a:lnTo>
                <a:lnTo>
                  <a:pt x="192478" y="192928"/>
                </a:lnTo>
                <a:lnTo>
                  <a:pt x="192478" y="145708"/>
                </a:lnTo>
                <a:close/>
              </a:path>
            </a:pathLst>
          </a:custGeom>
          <a:solidFill>
            <a:srgbClr val="BFBFBF"/>
          </a:solidFill>
        </p:spPr>
        <p:txBody>
          <a:bodyPr wrap="square" lIns="0" tIns="0" rIns="0" bIns="0" rtlCol="0"/>
          <a:lstStyle/>
          <a:p>
            <a:endParaRPr/>
          </a:p>
        </p:txBody>
      </p:sp>
      <p:sp>
        <p:nvSpPr>
          <p:cNvPr id="54" name="object 54"/>
          <p:cNvSpPr/>
          <p:nvPr/>
        </p:nvSpPr>
        <p:spPr>
          <a:xfrm>
            <a:off x="10134600" y="2300356"/>
            <a:ext cx="63500" cy="36830"/>
          </a:xfrm>
          <a:custGeom>
            <a:avLst/>
            <a:gdLst/>
            <a:ahLst/>
            <a:cxnLst/>
            <a:rect l="l" t="t" r="r" b="b"/>
            <a:pathLst>
              <a:path w="63500" h="36830">
                <a:moveTo>
                  <a:pt x="61735" y="0"/>
                </a:moveTo>
                <a:lnTo>
                  <a:pt x="59971" y="0"/>
                </a:lnTo>
                <a:lnTo>
                  <a:pt x="40679" y="1734"/>
                </a:lnTo>
                <a:lnTo>
                  <a:pt x="23371" y="8904"/>
                </a:lnTo>
                <a:lnTo>
                  <a:pt x="9370" y="20732"/>
                </a:lnTo>
                <a:lnTo>
                  <a:pt x="0" y="36443"/>
                </a:lnTo>
                <a:lnTo>
                  <a:pt x="10280" y="34606"/>
                </a:lnTo>
                <a:lnTo>
                  <a:pt x="20063" y="31681"/>
                </a:lnTo>
                <a:lnTo>
                  <a:pt x="29517" y="27824"/>
                </a:lnTo>
                <a:lnTo>
                  <a:pt x="38804" y="23191"/>
                </a:lnTo>
                <a:lnTo>
                  <a:pt x="44096" y="18221"/>
                </a:lnTo>
                <a:lnTo>
                  <a:pt x="51153" y="14909"/>
                </a:lnTo>
                <a:lnTo>
                  <a:pt x="56445" y="8282"/>
                </a:lnTo>
                <a:lnTo>
                  <a:pt x="63500" y="1657"/>
                </a:lnTo>
                <a:lnTo>
                  <a:pt x="61735" y="1657"/>
                </a:lnTo>
                <a:lnTo>
                  <a:pt x="61735" y="0"/>
                </a:lnTo>
                <a:close/>
              </a:path>
            </a:pathLst>
          </a:custGeom>
          <a:solidFill>
            <a:srgbClr val="BFBFBF"/>
          </a:solidFill>
        </p:spPr>
        <p:txBody>
          <a:bodyPr wrap="square" lIns="0" tIns="0" rIns="0" bIns="0" rtlCol="0"/>
          <a:lstStyle/>
          <a:p>
            <a:endParaRPr/>
          </a:p>
        </p:txBody>
      </p:sp>
      <p:sp>
        <p:nvSpPr>
          <p:cNvPr id="55" name="object 55"/>
          <p:cNvSpPr/>
          <p:nvPr/>
        </p:nvSpPr>
        <p:spPr>
          <a:xfrm>
            <a:off x="9969500" y="2300356"/>
            <a:ext cx="63500" cy="36830"/>
          </a:xfrm>
          <a:custGeom>
            <a:avLst/>
            <a:gdLst/>
            <a:ahLst/>
            <a:cxnLst/>
            <a:rect l="l" t="t" r="r" b="b"/>
            <a:pathLst>
              <a:path w="63500" h="36830">
                <a:moveTo>
                  <a:pt x="3528" y="0"/>
                </a:moveTo>
                <a:lnTo>
                  <a:pt x="1764" y="0"/>
                </a:lnTo>
                <a:lnTo>
                  <a:pt x="1764" y="1657"/>
                </a:lnTo>
                <a:lnTo>
                  <a:pt x="0" y="1657"/>
                </a:lnTo>
                <a:lnTo>
                  <a:pt x="1764" y="3313"/>
                </a:lnTo>
                <a:lnTo>
                  <a:pt x="5292" y="8282"/>
                </a:lnTo>
                <a:lnTo>
                  <a:pt x="7054" y="8282"/>
                </a:lnTo>
                <a:lnTo>
                  <a:pt x="12346" y="14909"/>
                </a:lnTo>
                <a:lnTo>
                  <a:pt x="17639" y="18221"/>
                </a:lnTo>
                <a:lnTo>
                  <a:pt x="24695" y="23191"/>
                </a:lnTo>
                <a:lnTo>
                  <a:pt x="33982" y="27824"/>
                </a:lnTo>
                <a:lnTo>
                  <a:pt x="43436" y="31681"/>
                </a:lnTo>
                <a:lnTo>
                  <a:pt x="53219" y="34606"/>
                </a:lnTo>
                <a:lnTo>
                  <a:pt x="63500" y="36443"/>
                </a:lnTo>
                <a:lnTo>
                  <a:pt x="54129" y="20732"/>
                </a:lnTo>
                <a:lnTo>
                  <a:pt x="40128" y="8904"/>
                </a:lnTo>
                <a:lnTo>
                  <a:pt x="22820" y="1734"/>
                </a:lnTo>
                <a:lnTo>
                  <a:pt x="3528" y="0"/>
                </a:lnTo>
                <a:close/>
              </a:path>
            </a:pathLst>
          </a:custGeom>
          <a:solidFill>
            <a:srgbClr val="BFBFBF"/>
          </a:solidFill>
        </p:spPr>
        <p:txBody>
          <a:bodyPr wrap="square" lIns="0" tIns="0" rIns="0" bIns="0" rtlCol="0"/>
          <a:lstStyle/>
          <a:p>
            <a:endParaRPr/>
          </a:p>
        </p:txBody>
      </p:sp>
      <p:sp>
        <p:nvSpPr>
          <p:cNvPr id="56" name="object 56"/>
          <p:cNvSpPr/>
          <p:nvPr/>
        </p:nvSpPr>
        <p:spPr>
          <a:xfrm>
            <a:off x="9804400" y="2159000"/>
            <a:ext cx="571500" cy="558800"/>
          </a:xfrm>
          <a:custGeom>
            <a:avLst/>
            <a:gdLst/>
            <a:ahLst/>
            <a:cxnLst/>
            <a:rect l="l" t="t" r="r" b="b"/>
            <a:pathLst>
              <a:path w="571500" h="558800">
                <a:moveTo>
                  <a:pt x="284831" y="0"/>
                </a:moveTo>
                <a:lnTo>
                  <a:pt x="238900" y="3637"/>
                </a:lnTo>
                <a:lnTo>
                  <a:pt x="195229" y="14175"/>
                </a:lnTo>
                <a:lnTo>
                  <a:pt x="154424" y="31051"/>
                </a:lnTo>
                <a:lnTo>
                  <a:pt x="117093" y="53702"/>
                </a:lnTo>
                <a:lnTo>
                  <a:pt x="83841" y="81566"/>
                </a:lnTo>
                <a:lnTo>
                  <a:pt x="55275" y="114081"/>
                </a:lnTo>
                <a:lnTo>
                  <a:pt x="32002" y="150684"/>
                </a:lnTo>
                <a:lnTo>
                  <a:pt x="14627" y="190813"/>
                </a:lnTo>
                <a:lnTo>
                  <a:pt x="3757" y="233906"/>
                </a:lnTo>
                <a:lnTo>
                  <a:pt x="0" y="279400"/>
                </a:lnTo>
                <a:lnTo>
                  <a:pt x="3757" y="324455"/>
                </a:lnTo>
                <a:lnTo>
                  <a:pt x="14627" y="367293"/>
                </a:lnTo>
                <a:lnTo>
                  <a:pt x="32002" y="407320"/>
                </a:lnTo>
                <a:lnTo>
                  <a:pt x="55275" y="443939"/>
                </a:lnTo>
                <a:lnTo>
                  <a:pt x="83841" y="476557"/>
                </a:lnTo>
                <a:lnTo>
                  <a:pt x="117093" y="504578"/>
                </a:lnTo>
                <a:lnTo>
                  <a:pt x="154424" y="527408"/>
                </a:lnTo>
                <a:lnTo>
                  <a:pt x="195229" y="544451"/>
                </a:lnTo>
                <a:lnTo>
                  <a:pt x="238900" y="555113"/>
                </a:lnTo>
                <a:lnTo>
                  <a:pt x="284831" y="558800"/>
                </a:lnTo>
                <a:lnTo>
                  <a:pt x="331261" y="555113"/>
                </a:lnTo>
                <a:lnTo>
                  <a:pt x="375330" y="544451"/>
                </a:lnTo>
                <a:lnTo>
                  <a:pt x="416445" y="527408"/>
                </a:lnTo>
                <a:lnTo>
                  <a:pt x="454010" y="504578"/>
                </a:lnTo>
                <a:lnTo>
                  <a:pt x="487429" y="476557"/>
                </a:lnTo>
                <a:lnTo>
                  <a:pt x="516106" y="443939"/>
                </a:lnTo>
                <a:lnTo>
                  <a:pt x="517577" y="441632"/>
                </a:lnTo>
                <a:lnTo>
                  <a:pt x="134146" y="441632"/>
                </a:lnTo>
                <a:lnTo>
                  <a:pt x="134146" y="205493"/>
                </a:lnTo>
                <a:lnTo>
                  <a:pt x="560565" y="205493"/>
                </a:lnTo>
                <a:lnTo>
                  <a:pt x="557833" y="194678"/>
                </a:lnTo>
                <a:lnTo>
                  <a:pt x="187438" y="194678"/>
                </a:lnTo>
                <a:lnTo>
                  <a:pt x="176411" y="187468"/>
                </a:lnTo>
                <a:lnTo>
                  <a:pt x="169061" y="183862"/>
                </a:lnTo>
                <a:lnTo>
                  <a:pt x="154589" y="170709"/>
                </a:lnTo>
                <a:lnTo>
                  <a:pt x="142874" y="154345"/>
                </a:lnTo>
                <a:lnTo>
                  <a:pt x="140118" y="136968"/>
                </a:lnTo>
                <a:lnTo>
                  <a:pt x="152521" y="120773"/>
                </a:lnTo>
                <a:lnTo>
                  <a:pt x="160303" y="117675"/>
                </a:lnTo>
                <a:lnTo>
                  <a:pt x="169290" y="116266"/>
                </a:lnTo>
                <a:lnTo>
                  <a:pt x="517464" y="116210"/>
                </a:lnTo>
                <a:lnTo>
                  <a:pt x="516106" y="114081"/>
                </a:lnTo>
                <a:lnTo>
                  <a:pt x="487429" y="81566"/>
                </a:lnTo>
                <a:lnTo>
                  <a:pt x="454010" y="53702"/>
                </a:lnTo>
                <a:lnTo>
                  <a:pt x="416445" y="31051"/>
                </a:lnTo>
                <a:lnTo>
                  <a:pt x="375330" y="14175"/>
                </a:lnTo>
                <a:lnTo>
                  <a:pt x="331261" y="3637"/>
                </a:lnTo>
                <a:lnTo>
                  <a:pt x="284831" y="0"/>
                </a:lnTo>
                <a:close/>
              </a:path>
              <a:path w="571500" h="558800">
                <a:moveTo>
                  <a:pt x="560565" y="205493"/>
                </a:moveTo>
                <a:lnTo>
                  <a:pt x="437353" y="205493"/>
                </a:lnTo>
                <a:lnTo>
                  <a:pt x="437353" y="441632"/>
                </a:lnTo>
                <a:lnTo>
                  <a:pt x="517577" y="441632"/>
                </a:lnTo>
                <a:lnTo>
                  <a:pt x="539448" y="407320"/>
                </a:lnTo>
                <a:lnTo>
                  <a:pt x="556857" y="367293"/>
                </a:lnTo>
                <a:lnTo>
                  <a:pt x="567740" y="324455"/>
                </a:lnTo>
                <a:lnTo>
                  <a:pt x="571500" y="279400"/>
                </a:lnTo>
                <a:lnTo>
                  <a:pt x="567740" y="233906"/>
                </a:lnTo>
                <a:lnTo>
                  <a:pt x="560565" y="205493"/>
                </a:lnTo>
                <a:close/>
              </a:path>
              <a:path w="571500" h="558800">
                <a:moveTo>
                  <a:pt x="321583" y="205493"/>
                </a:moveTo>
                <a:lnTo>
                  <a:pt x="251754" y="205493"/>
                </a:lnTo>
                <a:lnTo>
                  <a:pt x="251754" y="329872"/>
                </a:lnTo>
                <a:lnTo>
                  <a:pt x="286668" y="301030"/>
                </a:lnTo>
                <a:lnTo>
                  <a:pt x="321583" y="301030"/>
                </a:lnTo>
                <a:lnTo>
                  <a:pt x="321583" y="205493"/>
                </a:lnTo>
                <a:close/>
              </a:path>
              <a:path w="571500" h="558800">
                <a:moveTo>
                  <a:pt x="321583" y="301030"/>
                </a:moveTo>
                <a:lnTo>
                  <a:pt x="286668" y="301030"/>
                </a:lnTo>
                <a:lnTo>
                  <a:pt x="321583" y="329872"/>
                </a:lnTo>
                <a:lnTo>
                  <a:pt x="321583" y="301030"/>
                </a:lnTo>
                <a:close/>
              </a:path>
              <a:path w="571500" h="558800">
                <a:moveTo>
                  <a:pt x="391039" y="116210"/>
                </a:moveTo>
                <a:lnTo>
                  <a:pt x="178622" y="116210"/>
                </a:lnTo>
                <a:lnTo>
                  <a:pt x="187438" y="117167"/>
                </a:lnTo>
                <a:lnTo>
                  <a:pt x="197084" y="118913"/>
                </a:lnTo>
                <a:lnTo>
                  <a:pt x="240814" y="143220"/>
                </a:lnTo>
                <a:lnTo>
                  <a:pt x="262779" y="194678"/>
                </a:lnTo>
                <a:lnTo>
                  <a:pt x="271967" y="194678"/>
                </a:lnTo>
                <a:lnTo>
                  <a:pt x="271967" y="165837"/>
                </a:lnTo>
                <a:lnTo>
                  <a:pt x="276274" y="155698"/>
                </a:lnTo>
                <a:lnTo>
                  <a:pt x="285750" y="152318"/>
                </a:lnTo>
                <a:lnTo>
                  <a:pt x="322005" y="152318"/>
                </a:lnTo>
                <a:lnTo>
                  <a:pt x="328819" y="143220"/>
                </a:lnTo>
                <a:lnTo>
                  <a:pt x="361551" y="121673"/>
                </a:lnTo>
                <a:lnTo>
                  <a:pt x="382224" y="117167"/>
                </a:lnTo>
                <a:lnTo>
                  <a:pt x="391039" y="116210"/>
                </a:lnTo>
                <a:close/>
              </a:path>
              <a:path w="571500" h="558800">
                <a:moveTo>
                  <a:pt x="322005" y="152318"/>
                </a:moveTo>
                <a:lnTo>
                  <a:pt x="285750" y="152318"/>
                </a:lnTo>
                <a:lnTo>
                  <a:pt x="295225" y="155698"/>
                </a:lnTo>
                <a:lnTo>
                  <a:pt x="299532" y="165837"/>
                </a:lnTo>
                <a:lnTo>
                  <a:pt x="299532" y="194678"/>
                </a:lnTo>
                <a:lnTo>
                  <a:pt x="305045" y="194678"/>
                </a:lnTo>
                <a:lnTo>
                  <a:pt x="309524" y="175948"/>
                </a:lnTo>
                <a:lnTo>
                  <a:pt x="317448" y="158401"/>
                </a:lnTo>
                <a:lnTo>
                  <a:pt x="322005" y="152318"/>
                </a:lnTo>
                <a:close/>
              </a:path>
              <a:path w="571500" h="558800">
                <a:moveTo>
                  <a:pt x="517464" y="116210"/>
                </a:moveTo>
                <a:lnTo>
                  <a:pt x="391039" y="116210"/>
                </a:lnTo>
                <a:lnTo>
                  <a:pt x="400371" y="116266"/>
                </a:lnTo>
                <a:lnTo>
                  <a:pt x="409358" y="117675"/>
                </a:lnTo>
                <a:lnTo>
                  <a:pt x="417139" y="120773"/>
                </a:lnTo>
                <a:lnTo>
                  <a:pt x="428481" y="136968"/>
                </a:lnTo>
                <a:lnTo>
                  <a:pt x="425179" y="154345"/>
                </a:lnTo>
                <a:lnTo>
                  <a:pt x="413263" y="170709"/>
                </a:lnTo>
                <a:lnTo>
                  <a:pt x="398763" y="183862"/>
                </a:lnTo>
                <a:lnTo>
                  <a:pt x="382224" y="194678"/>
                </a:lnTo>
                <a:lnTo>
                  <a:pt x="557833" y="194678"/>
                </a:lnTo>
                <a:lnTo>
                  <a:pt x="556857" y="190813"/>
                </a:lnTo>
                <a:lnTo>
                  <a:pt x="539448" y="150684"/>
                </a:lnTo>
                <a:lnTo>
                  <a:pt x="517464" y="116210"/>
                </a:lnTo>
                <a:close/>
              </a:path>
            </a:pathLst>
          </a:custGeom>
          <a:solidFill>
            <a:srgbClr val="BFBFBF"/>
          </a:solidFill>
        </p:spPr>
        <p:txBody>
          <a:bodyPr wrap="square" lIns="0" tIns="0" rIns="0" bIns="0" rtlCol="0"/>
          <a:lstStyle/>
          <a:p>
            <a:endParaRPr/>
          </a:p>
        </p:txBody>
      </p:sp>
      <p:sp>
        <p:nvSpPr>
          <p:cNvPr id="57" name="object 57"/>
          <p:cNvSpPr/>
          <p:nvPr/>
        </p:nvSpPr>
        <p:spPr>
          <a:xfrm>
            <a:off x="10147300" y="1816100"/>
            <a:ext cx="254000" cy="203200"/>
          </a:xfrm>
          <a:custGeom>
            <a:avLst/>
            <a:gdLst/>
            <a:ahLst/>
            <a:cxnLst/>
            <a:rect l="l" t="t" r="r" b="b"/>
            <a:pathLst>
              <a:path w="254000" h="203200">
                <a:moveTo>
                  <a:pt x="205361" y="0"/>
                </a:moveTo>
                <a:lnTo>
                  <a:pt x="50439" y="0"/>
                </a:lnTo>
                <a:lnTo>
                  <a:pt x="25219" y="47171"/>
                </a:lnTo>
                <a:lnTo>
                  <a:pt x="0" y="74385"/>
                </a:lnTo>
                <a:lnTo>
                  <a:pt x="0" y="199571"/>
                </a:lnTo>
                <a:lnTo>
                  <a:pt x="5403" y="203200"/>
                </a:lnTo>
                <a:lnTo>
                  <a:pt x="55844" y="203200"/>
                </a:lnTo>
                <a:lnTo>
                  <a:pt x="61248" y="199571"/>
                </a:lnTo>
                <a:lnTo>
                  <a:pt x="61248" y="163285"/>
                </a:lnTo>
                <a:lnTo>
                  <a:pt x="254000" y="163285"/>
                </a:lnTo>
                <a:lnTo>
                  <a:pt x="254000" y="143328"/>
                </a:lnTo>
                <a:lnTo>
                  <a:pt x="23418" y="143328"/>
                </a:lnTo>
                <a:lnTo>
                  <a:pt x="23418" y="116114"/>
                </a:lnTo>
                <a:lnTo>
                  <a:pt x="254000" y="116114"/>
                </a:lnTo>
                <a:lnTo>
                  <a:pt x="254000" y="74385"/>
                </a:lnTo>
                <a:lnTo>
                  <a:pt x="238867" y="58056"/>
                </a:lnTo>
                <a:lnTo>
                  <a:pt x="43233" y="58056"/>
                </a:lnTo>
                <a:lnTo>
                  <a:pt x="63049" y="18143"/>
                </a:lnTo>
                <a:lnTo>
                  <a:pt x="214368" y="18143"/>
                </a:lnTo>
                <a:lnTo>
                  <a:pt x="205361" y="0"/>
                </a:lnTo>
                <a:close/>
              </a:path>
              <a:path w="254000" h="203200">
                <a:moveTo>
                  <a:pt x="254000" y="163285"/>
                </a:moveTo>
                <a:lnTo>
                  <a:pt x="194553" y="163285"/>
                </a:lnTo>
                <a:lnTo>
                  <a:pt x="194553" y="199571"/>
                </a:lnTo>
                <a:lnTo>
                  <a:pt x="199957" y="203200"/>
                </a:lnTo>
                <a:lnTo>
                  <a:pt x="248596" y="203200"/>
                </a:lnTo>
                <a:lnTo>
                  <a:pt x="254000" y="199571"/>
                </a:lnTo>
                <a:lnTo>
                  <a:pt x="254000" y="163285"/>
                </a:lnTo>
                <a:close/>
              </a:path>
              <a:path w="254000" h="203200">
                <a:moveTo>
                  <a:pt x="180141" y="116114"/>
                </a:moveTo>
                <a:lnTo>
                  <a:pt x="73858" y="116114"/>
                </a:lnTo>
                <a:lnTo>
                  <a:pt x="73858" y="143328"/>
                </a:lnTo>
                <a:lnTo>
                  <a:pt x="180141" y="143328"/>
                </a:lnTo>
                <a:lnTo>
                  <a:pt x="180141" y="116114"/>
                </a:lnTo>
                <a:close/>
              </a:path>
              <a:path w="254000" h="203200">
                <a:moveTo>
                  <a:pt x="254000" y="116114"/>
                </a:moveTo>
                <a:lnTo>
                  <a:pt x="232383" y="116114"/>
                </a:lnTo>
                <a:lnTo>
                  <a:pt x="232383" y="143328"/>
                </a:lnTo>
                <a:lnTo>
                  <a:pt x="254000" y="143328"/>
                </a:lnTo>
                <a:lnTo>
                  <a:pt x="254000" y="116114"/>
                </a:lnTo>
                <a:close/>
              </a:path>
              <a:path w="254000" h="203200">
                <a:moveTo>
                  <a:pt x="214368" y="18143"/>
                </a:moveTo>
                <a:lnTo>
                  <a:pt x="190950" y="18143"/>
                </a:lnTo>
                <a:lnTo>
                  <a:pt x="212567" y="58056"/>
                </a:lnTo>
                <a:lnTo>
                  <a:pt x="238867" y="58056"/>
                </a:lnTo>
                <a:lnTo>
                  <a:pt x="228780" y="47171"/>
                </a:lnTo>
                <a:lnTo>
                  <a:pt x="214368" y="18143"/>
                </a:lnTo>
                <a:close/>
              </a:path>
            </a:pathLst>
          </a:custGeom>
          <a:solidFill>
            <a:srgbClr val="BFBFBF"/>
          </a:solidFill>
        </p:spPr>
        <p:txBody>
          <a:bodyPr wrap="square" lIns="0" tIns="0" rIns="0" bIns="0" rtlCol="0"/>
          <a:lstStyle/>
          <a:p>
            <a:endParaRPr/>
          </a:p>
        </p:txBody>
      </p:sp>
      <p:sp>
        <p:nvSpPr>
          <p:cNvPr id="58" name="object 58"/>
          <p:cNvSpPr/>
          <p:nvPr/>
        </p:nvSpPr>
        <p:spPr>
          <a:xfrm>
            <a:off x="9474200" y="2120900"/>
            <a:ext cx="101600" cy="228600"/>
          </a:xfrm>
          <a:custGeom>
            <a:avLst/>
            <a:gdLst/>
            <a:ahLst/>
            <a:cxnLst/>
            <a:rect l="l" t="t" r="r" b="b"/>
            <a:pathLst>
              <a:path w="101600" h="228600">
                <a:moveTo>
                  <a:pt x="50800" y="0"/>
                </a:moveTo>
                <a:lnTo>
                  <a:pt x="8890" y="12246"/>
                </a:lnTo>
                <a:lnTo>
                  <a:pt x="0" y="228600"/>
                </a:lnTo>
                <a:lnTo>
                  <a:pt x="1694" y="221343"/>
                </a:lnTo>
                <a:lnTo>
                  <a:pt x="8175" y="208954"/>
                </a:lnTo>
                <a:lnTo>
                  <a:pt x="19261" y="201158"/>
                </a:lnTo>
                <a:lnTo>
                  <a:pt x="33840" y="197105"/>
                </a:lnTo>
                <a:lnTo>
                  <a:pt x="50800" y="195943"/>
                </a:lnTo>
                <a:lnTo>
                  <a:pt x="101600" y="195943"/>
                </a:lnTo>
                <a:lnTo>
                  <a:pt x="101600" y="105228"/>
                </a:lnTo>
                <a:lnTo>
                  <a:pt x="15240" y="105228"/>
                </a:lnTo>
                <a:lnTo>
                  <a:pt x="15240" y="103414"/>
                </a:lnTo>
                <a:lnTo>
                  <a:pt x="13547" y="101600"/>
                </a:lnTo>
                <a:lnTo>
                  <a:pt x="50800" y="92528"/>
                </a:lnTo>
                <a:lnTo>
                  <a:pt x="101600" y="92528"/>
                </a:lnTo>
                <a:lnTo>
                  <a:pt x="101600" y="74385"/>
                </a:lnTo>
                <a:lnTo>
                  <a:pt x="15240" y="74385"/>
                </a:lnTo>
                <a:lnTo>
                  <a:pt x="15240" y="72571"/>
                </a:lnTo>
                <a:lnTo>
                  <a:pt x="13547" y="70756"/>
                </a:lnTo>
                <a:lnTo>
                  <a:pt x="50800" y="61685"/>
                </a:lnTo>
                <a:lnTo>
                  <a:pt x="101600" y="61685"/>
                </a:lnTo>
                <a:lnTo>
                  <a:pt x="101576" y="43543"/>
                </a:lnTo>
                <a:lnTo>
                  <a:pt x="15240" y="43543"/>
                </a:lnTo>
                <a:lnTo>
                  <a:pt x="15240" y="41728"/>
                </a:lnTo>
                <a:lnTo>
                  <a:pt x="13547" y="39914"/>
                </a:lnTo>
                <a:lnTo>
                  <a:pt x="50800" y="30843"/>
                </a:lnTo>
                <a:lnTo>
                  <a:pt x="100979" y="30843"/>
                </a:lnTo>
                <a:lnTo>
                  <a:pt x="100885" y="29595"/>
                </a:lnTo>
                <a:lnTo>
                  <a:pt x="99905" y="23585"/>
                </a:lnTo>
                <a:lnTo>
                  <a:pt x="92709" y="12246"/>
                </a:lnTo>
                <a:lnTo>
                  <a:pt x="81702" y="4989"/>
                </a:lnTo>
                <a:lnTo>
                  <a:pt x="67521" y="1133"/>
                </a:lnTo>
                <a:lnTo>
                  <a:pt x="50800" y="0"/>
                </a:lnTo>
                <a:close/>
              </a:path>
              <a:path w="101600" h="228600">
                <a:moveTo>
                  <a:pt x="101600" y="195943"/>
                </a:moveTo>
                <a:lnTo>
                  <a:pt x="50800" y="195943"/>
                </a:lnTo>
                <a:lnTo>
                  <a:pt x="67521" y="197105"/>
                </a:lnTo>
                <a:lnTo>
                  <a:pt x="81702" y="201158"/>
                </a:lnTo>
                <a:lnTo>
                  <a:pt x="92709" y="208954"/>
                </a:lnTo>
                <a:lnTo>
                  <a:pt x="99905" y="221343"/>
                </a:lnTo>
                <a:lnTo>
                  <a:pt x="101600" y="228600"/>
                </a:lnTo>
                <a:lnTo>
                  <a:pt x="101600" y="195943"/>
                </a:lnTo>
                <a:close/>
              </a:path>
              <a:path w="101600" h="228600">
                <a:moveTo>
                  <a:pt x="81279" y="103414"/>
                </a:moveTo>
                <a:lnTo>
                  <a:pt x="20320" y="103414"/>
                </a:lnTo>
                <a:lnTo>
                  <a:pt x="18627" y="105228"/>
                </a:lnTo>
                <a:lnTo>
                  <a:pt x="82972" y="105228"/>
                </a:lnTo>
                <a:lnTo>
                  <a:pt x="81279" y="103414"/>
                </a:lnTo>
                <a:close/>
              </a:path>
              <a:path w="101600" h="228600">
                <a:moveTo>
                  <a:pt x="101600" y="92528"/>
                </a:moveTo>
                <a:lnTo>
                  <a:pt x="50800" y="92528"/>
                </a:lnTo>
                <a:lnTo>
                  <a:pt x="61330" y="92896"/>
                </a:lnTo>
                <a:lnTo>
                  <a:pt x="70273" y="94116"/>
                </a:lnTo>
                <a:lnTo>
                  <a:pt x="77946" y="96355"/>
                </a:lnTo>
                <a:lnTo>
                  <a:pt x="84667" y="99785"/>
                </a:lnTo>
                <a:lnTo>
                  <a:pt x="86359" y="99785"/>
                </a:lnTo>
                <a:lnTo>
                  <a:pt x="88052" y="101600"/>
                </a:lnTo>
                <a:lnTo>
                  <a:pt x="86359" y="103414"/>
                </a:lnTo>
                <a:lnTo>
                  <a:pt x="86359" y="105228"/>
                </a:lnTo>
                <a:lnTo>
                  <a:pt x="101600" y="105228"/>
                </a:lnTo>
                <a:lnTo>
                  <a:pt x="101600" y="92528"/>
                </a:lnTo>
                <a:close/>
              </a:path>
              <a:path w="101600" h="228600">
                <a:moveTo>
                  <a:pt x="50800" y="97971"/>
                </a:moveTo>
                <a:lnTo>
                  <a:pt x="23705" y="103414"/>
                </a:lnTo>
                <a:lnTo>
                  <a:pt x="77894" y="103414"/>
                </a:lnTo>
                <a:lnTo>
                  <a:pt x="50800" y="97971"/>
                </a:lnTo>
                <a:close/>
              </a:path>
              <a:path w="101600" h="228600">
                <a:moveTo>
                  <a:pt x="81279" y="72571"/>
                </a:moveTo>
                <a:lnTo>
                  <a:pt x="20320" y="72571"/>
                </a:lnTo>
                <a:lnTo>
                  <a:pt x="18627" y="74385"/>
                </a:lnTo>
                <a:lnTo>
                  <a:pt x="82972" y="74385"/>
                </a:lnTo>
                <a:lnTo>
                  <a:pt x="81279" y="72571"/>
                </a:lnTo>
                <a:close/>
              </a:path>
              <a:path w="101600" h="228600">
                <a:moveTo>
                  <a:pt x="101600" y="61685"/>
                </a:moveTo>
                <a:lnTo>
                  <a:pt x="50800" y="61685"/>
                </a:lnTo>
                <a:lnTo>
                  <a:pt x="61330" y="62053"/>
                </a:lnTo>
                <a:lnTo>
                  <a:pt x="70273" y="63272"/>
                </a:lnTo>
                <a:lnTo>
                  <a:pt x="77946" y="65512"/>
                </a:lnTo>
                <a:lnTo>
                  <a:pt x="84667" y="68943"/>
                </a:lnTo>
                <a:lnTo>
                  <a:pt x="86359" y="68943"/>
                </a:lnTo>
                <a:lnTo>
                  <a:pt x="88052" y="70756"/>
                </a:lnTo>
                <a:lnTo>
                  <a:pt x="86359" y="72571"/>
                </a:lnTo>
                <a:lnTo>
                  <a:pt x="86359" y="74385"/>
                </a:lnTo>
                <a:lnTo>
                  <a:pt x="101600" y="74385"/>
                </a:lnTo>
                <a:lnTo>
                  <a:pt x="101600" y="61685"/>
                </a:lnTo>
                <a:close/>
              </a:path>
              <a:path w="101600" h="228600">
                <a:moveTo>
                  <a:pt x="50800" y="67128"/>
                </a:moveTo>
                <a:lnTo>
                  <a:pt x="23705" y="72571"/>
                </a:lnTo>
                <a:lnTo>
                  <a:pt x="77894" y="72571"/>
                </a:lnTo>
                <a:lnTo>
                  <a:pt x="50800" y="67128"/>
                </a:lnTo>
                <a:close/>
              </a:path>
              <a:path w="101600" h="228600">
                <a:moveTo>
                  <a:pt x="81279" y="41728"/>
                </a:moveTo>
                <a:lnTo>
                  <a:pt x="20320" y="41728"/>
                </a:lnTo>
                <a:lnTo>
                  <a:pt x="18627" y="43543"/>
                </a:lnTo>
                <a:lnTo>
                  <a:pt x="82972" y="43543"/>
                </a:lnTo>
                <a:lnTo>
                  <a:pt x="81279" y="41728"/>
                </a:lnTo>
                <a:close/>
              </a:path>
              <a:path w="101600" h="228600">
                <a:moveTo>
                  <a:pt x="100979" y="30843"/>
                </a:moveTo>
                <a:lnTo>
                  <a:pt x="50800" y="30843"/>
                </a:lnTo>
                <a:lnTo>
                  <a:pt x="61330" y="31211"/>
                </a:lnTo>
                <a:lnTo>
                  <a:pt x="70273" y="32430"/>
                </a:lnTo>
                <a:lnTo>
                  <a:pt x="77946" y="34669"/>
                </a:lnTo>
                <a:lnTo>
                  <a:pt x="84667" y="38100"/>
                </a:lnTo>
                <a:lnTo>
                  <a:pt x="86359" y="38100"/>
                </a:lnTo>
                <a:lnTo>
                  <a:pt x="88052" y="39914"/>
                </a:lnTo>
                <a:lnTo>
                  <a:pt x="86359" y="41728"/>
                </a:lnTo>
                <a:lnTo>
                  <a:pt x="86359" y="43543"/>
                </a:lnTo>
                <a:lnTo>
                  <a:pt x="101576" y="43543"/>
                </a:lnTo>
                <a:lnTo>
                  <a:pt x="101388" y="36285"/>
                </a:lnTo>
                <a:lnTo>
                  <a:pt x="100979" y="30843"/>
                </a:lnTo>
                <a:close/>
              </a:path>
              <a:path w="101600" h="228600">
                <a:moveTo>
                  <a:pt x="50800" y="36285"/>
                </a:moveTo>
                <a:lnTo>
                  <a:pt x="23705" y="41728"/>
                </a:lnTo>
                <a:lnTo>
                  <a:pt x="77894" y="41728"/>
                </a:lnTo>
                <a:lnTo>
                  <a:pt x="50800" y="36285"/>
                </a:lnTo>
                <a:close/>
              </a:path>
            </a:pathLst>
          </a:custGeom>
          <a:solidFill>
            <a:srgbClr val="BFBFBF"/>
          </a:solidFill>
        </p:spPr>
        <p:txBody>
          <a:bodyPr wrap="square" lIns="0" tIns="0" rIns="0" bIns="0" rtlCol="0"/>
          <a:lstStyle/>
          <a:p>
            <a:endParaRPr/>
          </a:p>
        </p:txBody>
      </p:sp>
      <p:sp>
        <p:nvSpPr>
          <p:cNvPr id="59" name="object 59"/>
          <p:cNvSpPr/>
          <p:nvPr/>
        </p:nvSpPr>
        <p:spPr>
          <a:xfrm>
            <a:off x="9588500" y="2120900"/>
            <a:ext cx="114300" cy="228600"/>
          </a:xfrm>
          <a:custGeom>
            <a:avLst/>
            <a:gdLst/>
            <a:ahLst/>
            <a:cxnLst/>
            <a:rect l="l" t="t" r="r" b="b"/>
            <a:pathLst>
              <a:path w="114300" h="228600">
                <a:moveTo>
                  <a:pt x="57150" y="0"/>
                </a:moveTo>
                <a:lnTo>
                  <a:pt x="10001" y="12246"/>
                </a:lnTo>
                <a:lnTo>
                  <a:pt x="0" y="228600"/>
                </a:lnTo>
                <a:lnTo>
                  <a:pt x="1904" y="221343"/>
                </a:lnTo>
                <a:lnTo>
                  <a:pt x="9197" y="208954"/>
                </a:lnTo>
                <a:lnTo>
                  <a:pt x="21669" y="201158"/>
                </a:lnTo>
                <a:lnTo>
                  <a:pt x="38070" y="197105"/>
                </a:lnTo>
                <a:lnTo>
                  <a:pt x="57150" y="195943"/>
                </a:lnTo>
                <a:lnTo>
                  <a:pt x="114300" y="195943"/>
                </a:lnTo>
                <a:lnTo>
                  <a:pt x="114300" y="105228"/>
                </a:lnTo>
                <a:lnTo>
                  <a:pt x="17145" y="105228"/>
                </a:lnTo>
                <a:lnTo>
                  <a:pt x="17145" y="103414"/>
                </a:lnTo>
                <a:lnTo>
                  <a:pt x="15240" y="101600"/>
                </a:lnTo>
                <a:lnTo>
                  <a:pt x="17145" y="99785"/>
                </a:lnTo>
                <a:lnTo>
                  <a:pt x="19050" y="99785"/>
                </a:lnTo>
                <a:lnTo>
                  <a:pt x="26610" y="96355"/>
                </a:lnTo>
                <a:lnTo>
                  <a:pt x="35242" y="94116"/>
                </a:lnTo>
                <a:lnTo>
                  <a:pt x="45303" y="92896"/>
                </a:lnTo>
                <a:lnTo>
                  <a:pt x="57150" y="92528"/>
                </a:lnTo>
                <a:lnTo>
                  <a:pt x="114300" y="92528"/>
                </a:lnTo>
                <a:lnTo>
                  <a:pt x="114300" y="74385"/>
                </a:lnTo>
                <a:lnTo>
                  <a:pt x="17145" y="74385"/>
                </a:lnTo>
                <a:lnTo>
                  <a:pt x="17145" y="72571"/>
                </a:lnTo>
                <a:lnTo>
                  <a:pt x="15240" y="70756"/>
                </a:lnTo>
                <a:lnTo>
                  <a:pt x="17145" y="68943"/>
                </a:lnTo>
                <a:lnTo>
                  <a:pt x="19050" y="68943"/>
                </a:lnTo>
                <a:lnTo>
                  <a:pt x="26610" y="65512"/>
                </a:lnTo>
                <a:lnTo>
                  <a:pt x="35242" y="63272"/>
                </a:lnTo>
                <a:lnTo>
                  <a:pt x="45303" y="62053"/>
                </a:lnTo>
                <a:lnTo>
                  <a:pt x="57150" y="61685"/>
                </a:lnTo>
                <a:lnTo>
                  <a:pt x="114300" y="61685"/>
                </a:lnTo>
                <a:lnTo>
                  <a:pt x="114273" y="43543"/>
                </a:lnTo>
                <a:lnTo>
                  <a:pt x="17145" y="43543"/>
                </a:lnTo>
                <a:lnTo>
                  <a:pt x="17145" y="41728"/>
                </a:lnTo>
                <a:lnTo>
                  <a:pt x="15240" y="39914"/>
                </a:lnTo>
                <a:lnTo>
                  <a:pt x="17145" y="38100"/>
                </a:lnTo>
                <a:lnTo>
                  <a:pt x="19050" y="38100"/>
                </a:lnTo>
                <a:lnTo>
                  <a:pt x="26610" y="34669"/>
                </a:lnTo>
                <a:lnTo>
                  <a:pt x="35242" y="32430"/>
                </a:lnTo>
                <a:lnTo>
                  <a:pt x="45303" y="31211"/>
                </a:lnTo>
                <a:lnTo>
                  <a:pt x="57150" y="30843"/>
                </a:lnTo>
                <a:lnTo>
                  <a:pt x="113601" y="30843"/>
                </a:lnTo>
                <a:lnTo>
                  <a:pt x="113496" y="29595"/>
                </a:lnTo>
                <a:lnTo>
                  <a:pt x="112395" y="23585"/>
                </a:lnTo>
                <a:lnTo>
                  <a:pt x="104298" y="12246"/>
                </a:lnTo>
                <a:lnTo>
                  <a:pt x="91916" y="4989"/>
                </a:lnTo>
                <a:lnTo>
                  <a:pt x="75961" y="1133"/>
                </a:lnTo>
                <a:lnTo>
                  <a:pt x="57150" y="0"/>
                </a:lnTo>
                <a:close/>
              </a:path>
              <a:path w="114300" h="228600">
                <a:moveTo>
                  <a:pt x="114300" y="195943"/>
                </a:moveTo>
                <a:lnTo>
                  <a:pt x="57150" y="195943"/>
                </a:lnTo>
                <a:lnTo>
                  <a:pt x="76229" y="197105"/>
                </a:lnTo>
                <a:lnTo>
                  <a:pt x="92630" y="201158"/>
                </a:lnTo>
                <a:lnTo>
                  <a:pt x="105102" y="208954"/>
                </a:lnTo>
                <a:lnTo>
                  <a:pt x="112395" y="221343"/>
                </a:lnTo>
                <a:lnTo>
                  <a:pt x="114300" y="228600"/>
                </a:lnTo>
                <a:lnTo>
                  <a:pt x="114300" y="195943"/>
                </a:lnTo>
                <a:close/>
              </a:path>
              <a:path w="114300" h="228600">
                <a:moveTo>
                  <a:pt x="91440" y="103414"/>
                </a:moveTo>
                <a:lnTo>
                  <a:pt x="22859" y="103414"/>
                </a:lnTo>
                <a:lnTo>
                  <a:pt x="20954" y="105228"/>
                </a:lnTo>
                <a:lnTo>
                  <a:pt x="93345" y="105228"/>
                </a:lnTo>
                <a:lnTo>
                  <a:pt x="91440" y="103414"/>
                </a:lnTo>
                <a:close/>
              </a:path>
              <a:path w="114300" h="228600">
                <a:moveTo>
                  <a:pt x="114300" y="92528"/>
                </a:moveTo>
                <a:lnTo>
                  <a:pt x="57150" y="92528"/>
                </a:lnTo>
                <a:lnTo>
                  <a:pt x="69294" y="92896"/>
                </a:lnTo>
                <a:lnTo>
                  <a:pt x="80010" y="94116"/>
                </a:lnTo>
                <a:lnTo>
                  <a:pt x="89296" y="96355"/>
                </a:lnTo>
                <a:lnTo>
                  <a:pt x="97154" y="99785"/>
                </a:lnTo>
                <a:lnTo>
                  <a:pt x="99059" y="101600"/>
                </a:lnTo>
                <a:lnTo>
                  <a:pt x="97154" y="103414"/>
                </a:lnTo>
                <a:lnTo>
                  <a:pt x="97154" y="105228"/>
                </a:lnTo>
                <a:lnTo>
                  <a:pt x="114300" y="105228"/>
                </a:lnTo>
                <a:lnTo>
                  <a:pt x="114300" y="92528"/>
                </a:lnTo>
                <a:close/>
              </a:path>
              <a:path w="114300" h="228600">
                <a:moveTo>
                  <a:pt x="57150" y="97971"/>
                </a:moveTo>
                <a:lnTo>
                  <a:pt x="26670" y="103414"/>
                </a:lnTo>
                <a:lnTo>
                  <a:pt x="87629" y="103414"/>
                </a:lnTo>
                <a:lnTo>
                  <a:pt x="57150" y="97971"/>
                </a:lnTo>
                <a:close/>
              </a:path>
              <a:path w="114300" h="228600">
                <a:moveTo>
                  <a:pt x="91440" y="72571"/>
                </a:moveTo>
                <a:lnTo>
                  <a:pt x="22859" y="72571"/>
                </a:lnTo>
                <a:lnTo>
                  <a:pt x="20954" y="74385"/>
                </a:lnTo>
                <a:lnTo>
                  <a:pt x="93345" y="74385"/>
                </a:lnTo>
                <a:lnTo>
                  <a:pt x="91440" y="72571"/>
                </a:lnTo>
                <a:close/>
              </a:path>
              <a:path w="114300" h="228600">
                <a:moveTo>
                  <a:pt x="114300" y="61685"/>
                </a:moveTo>
                <a:lnTo>
                  <a:pt x="57150" y="61685"/>
                </a:lnTo>
                <a:lnTo>
                  <a:pt x="69294" y="62053"/>
                </a:lnTo>
                <a:lnTo>
                  <a:pt x="80010" y="63272"/>
                </a:lnTo>
                <a:lnTo>
                  <a:pt x="89296" y="65512"/>
                </a:lnTo>
                <a:lnTo>
                  <a:pt x="97154" y="68943"/>
                </a:lnTo>
                <a:lnTo>
                  <a:pt x="99059" y="70756"/>
                </a:lnTo>
                <a:lnTo>
                  <a:pt x="97154" y="72571"/>
                </a:lnTo>
                <a:lnTo>
                  <a:pt x="97154" y="74385"/>
                </a:lnTo>
                <a:lnTo>
                  <a:pt x="114300" y="74385"/>
                </a:lnTo>
                <a:lnTo>
                  <a:pt x="114300" y="61685"/>
                </a:lnTo>
                <a:close/>
              </a:path>
              <a:path w="114300" h="228600">
                <a:moveTo>
                  <a:pt x="57150" y="67128"/>
                </a:moveTo>
                <a:lnTo>
                  <a:pt x="26670" y="72571"/>
                </a:lnTo>
                <a:lnTo>
                  <a:pt x="87629" y="72571"/>
                </a:lnTo>
                <a:lnTo>
                  <a:pt x="57150" y="67128"/>
                </a:lnTo>
                <a:close/>
              </a:path>
              <a:path w="114300" h="228600">
                <a:moveTo>
                  <a:pt x="91440" y="41728"/>
                </a:moveTo>
                <a:lnTo>
                  <a:pt x="22859" y="41728"/>
                </a:lnTo>
                <a:lnTo>
                  <a:pt x="20954" y="43543"/>
                </a:lnTo>
                <a:lnTo>
                  <a:pt x="93345" y="43543"/>
                </a:lnTo>
                <a:lnTo>
                  <a:pt x="91440" y="41728"/>
                </a:lnTo>
                <a:close/>
              </a:path>
              <a:path w="114300" h="228600">
                <a:moveTo>
                  <a:pt x="113601" y="30843"/>
                </a:moveTo>
                <a:lnTo>
                  <a:pt x="57150" y="30843"/>
                </a:lnTo>
                <a:lnTo>
                  <a:pt x="69294" y="31211"/>
                </a:lnTo>
                <a:lnTo>
                  <a:pt x="80010" y="32430"/>
                </a:lnTo>
                <a:lnTo>
                  <a:pt x="89296" y="34669"/>
                </a:lnTo>
                <a:lnTo>
                  <a:pt x="97154" y="38100"/>
                </a:lnTo>
                <a:lnTo>
                  <a:pt x="99059" y="39914"/>
                </a:lnTo>
                <a:lnTo>
                  <a:pt x="97154" y="41728"/>
                </a:lnTo>
                <a:lnTo>
                  <a:pt x="97154" y="43543"/>
                </a:lnTo>
                <a:lnTo>
                  <a:pt x="114273" y="43543"/>
                </a:lnTo>
                <a:lnTo>
                  <a:pt x="114061" y="36285"/>
                </a:lnTo>
                <a:lnTo>
                  <a:pt x="113601" y="30843"/>
                </a:lnTo>
                <a:close/>
              </a:path>
              <a:path w="114300" h="228600">
                <a:moveTo>
                  <a:pt x="57150" y="36285"/>
                </a:moveTo>
                <a:lnTo>
                  <a:pt x="26670" y="41728"/>
                </a:lnTo>
                <a:lnTo>
                  <a:pt x="87629" y="41728"/>
                </a:lnTo>
                <a:lnTo>
                  <a:pt x="57150" y="36285"/>
                </a:lnTo>
                <a:close/>
              </a:path>
            </a:pathLst>
          </a:custGeom>
          <a:solidFill>
            <a:srgbClr val="BFBFBF"/>
          </a:solidFill>
        </p:spPr>
        <p:txBody>
          <a:bodyPr wrap="square" lIns="0" tIns="0" rIns="0" bIns="0" rtlCol="0"/>
          <a:lstStyle/>
          <a:p>
            <a:endParaRPr/>
          </a:p>
        </p:txBody>
      </p:sp>
      <p:sp>
        <p:nvSpPr>
          <p:cNvPr id="60" name="object 60"/>
          <p:cNvSpPr/>
          <p:nvPr/>
        </p:nvSpPr>
        <p:spPr>
          <a:xfrm>
            <a:off x="11809662" y="1327644"/>
            <a:ext cx="191770" cy="171450"/>
          </a:xfrm>
          <a:custGeom>
            <a:avLst/>
            <a:gdLst/>
            <a:ahLst/>
            <a:cxnLst/>
            <a:rect l="l" t="t" r="r" b="b"/>
            <a:pathLst>
              <a:path w="191770" h="171450">
                <a:moveTo>
                  <a:pt x="51608" y="0"/>
                </a:moveTo>
                <a:lnTo>
                  <a:pt x="20122" y="8564"/>
                </a:lnTo>
                <a:lnTo>
                  <a:pt x="0" y="41559"/>
                </a:lnTo>
                <a:lnTo>
                  <a:pt x="2722" y="77193"/>
                </a:lnTo>
                <a:lnTo>
                  <a:pt x="21779" y="110975"/>
                </a:lnTo>
                <a:lnTo>
                  <a:pt x="47938" y="142397"/>
                </a:lnTo>
                <a:lnTo>
                  <a:pt x="71967" y="170955"/>
                </a:lnTo>
                <a:lnTo>
                  <a:pt x="141566" y="134563"/>
                </a:lnTo>
                <a:lnTo>
                  <a:pt x="173170" y="110806"/>
                </a:lnTo>
                <a:lnTo>
                  <a:pt x="191279" y="79299"/>
                </a:lnTo>
                <a:lnTo>
                  <a:pt x="188518" y="57733"/>
                </a:lnTo>
                <a:lnTo>
                  <a:pt x="96587" y="57733"/>
                </a:lnTo>
                <a:lnTo>
                  <a:pt x="94693" y="48747"/>
                </a:lnTo>
                <a:lnTo>
                  <a:pt x="80963" y="14012"/>
                </a:lnTo>
                <a:lnTo>
                  <a:pt x="51608" y="0"/>
                </a:lnTo>
                <a:close/>
              </a:path>
              <a:path w="191770" h="171450">
                <a:moveTo>
                  <a:pt x="160741" y="20891"/>
                </a:moveTo>
                <a:lnTo>
                  <a:pt x="127628" y="22183"/>
                </a:lnTo>
                <a:lnTo>
                  <a:pt x="100374" y="48747"/>
                </a:lnTo>
                <a:lnTo>
                  <a:pt x="96587" y="57733"/>
                </a:lnTo>
                <a:lnTo>
                  <a:pt x="188518" y="57733"/>
                </a:lnTo>
                <a:lnTo>
                  <a:pt x="186397" y="41166"/>
                </a:lnTo>
                <a:lnTo>
                  <a:pt x="160741" y="20891"/>
                </a:lnTo>
                <a:close/>
              </a:path>
            </a:pathLst>
          </a:custGeom>
          <a:solidFill>
            <a:srgbClr val="BFBFBF"/>
          </a:solidFill>
        </p:spPr>
        <p:txBody>
          <a:bodyPr wrap="square" lIns="0" tIns="0" rIns="0" bIns="0" rtlCol="0"/>
          <a:lstStyle/>
          <a:p>
            <a:endParaRPr/>
          </a:p>
        </p:txBody>
      </p:sp>
      <p:sp>
        <p:nvSpPr>
          <p:cNvPr id="61" name="object 61"/>
          <p:cNvSpPr/>
          <p:nvPr/>
        </p:nvSpPr>
        <p:spPr>
          <a:xfrm>
            <a:off x="11061700" y="1219200"/>
            <a:ext cx="127000" cy="177800"/>
          </a:xfrm>
          <a:custGeom>
            <a:avLst/>
            <a:gdLst/>
            <a:ahLst/>
            <a:cxnLst/>
            <a:rect l="l" t="t" r="r" b="b"/>
            <a:pathLst>
              <a:path w="127000" h="177800">
                <a:moveTo>
                  <a:pt x="64394" y="0"/>
                </a:moveTo>
                <a:lnTo>
                  <a:pt x="39240" y="4951"/>
                </a:lnTo>
                <a:lnTo>
                  <a:pt x="18781" y="18484"/>
                </a:lnTo>
                <a:lnTo>
                  <a:pt x="5030" y="38618"/>
                </a:lnTo>
                <a:lnTo>
                  <a:pt x="0" y="63374"/>
                </a:lnTo>
                <a:lnTo>
                  <a:pt x="10061" y="95363"/>
                </a:lnTo>
                <a:lnTo>
                  <a:pt x="32197" y="133129"/>
                </a:lnTo>
                <a:lnTo>
                  <a:pt x="54332" y="164624"/>
                </a:lnTo>
                <a:lnTo>
                  <a:pt x="64394" y="177800"/>
                </a:lnTo>
                <a:lnTo>
                  <a:pt x="74176" y="164624"/>
                </a:lnTo>
                <a:lnTo>
                  <a:pt x="95697" y="133129"/>
                </a:lnTo>
                <a:lnTo>
                  <a:pt x="117217" y="95363"/>
                </a:lnTo>
                <a:lnTo>
                  <a:pt x="124308" y="72176"/>
                </a:lnTo>
                <a:lnTo>
                  <a:pt x="64394" y="72176"/>
                </a:lnTo>
                <a:lnTo>
                  <a:pt x="56791" y="70883"/>
                </a:lnTo>
                <a:lnTo>
                  <a:pt x="50531" y="67115"/>
                </a:lnTo>
                <a:lnTo>
                  <a:pt x="46283" y="61036"/>
                </a:lnTo>
                <a:lnTo>
                  <a:pt x="44717" y="52811"/>
                </a:lnTo>
                <a:lnTo>
                  <a:pt x="46283" y="45330"/>
                </a:lnTo>
                <a:lnTo>
                  <a:pt x="50531" y="39168"/>
                </a:lnTo>
                <a:lnTo>
                  <a:pt x="56791" y="34988"/>
                </a:lnTo>
                <a:lnTo>
                  <a:pt x="64394" y="33447"/>
                </a:lnTo>
                <a:lnTo>
                  <a:pt x="118516" y="33447"/>
                </a:lnTo>
                <a:lnTo>
                  <a:pt x="108441" y="18484"/>
                </a:lnTo>
                <a:lnTo>
                  <a:pt x="88514" y="4951"/>
                </a:lnTo>
                <a:lnTo>
                  <a:pt x="64394" y="0"/>
                </a:lnTo>
                <a:close/>
              </a:path>
              <a:path w="127000" h="177800">
                <a:moveTo>
                  <a:pt x="118516" y="33447"/>
                </a:moveTo>
                <a:lnTo>
                  <a:pt x="64394" y="33447"/>
                </a:lnTo>
                <a:lnTo>
                  <a:pt x="71996" y="34988"/>
                </a:lnTo>
                <a:lnTo>
                  <a:pt x="78256" y="39168"/>
                </a:lnTo>
                <a:lnTo>
                  <a:pt x="82505" y="45330"/>
                </a:lnTo>
                <a:lnTo>
                  <a:pt x="84070" y="52811"/>
                </a:lnTo>
                <a:lnTo>
                  <a:pt x="82505" y="61036"/>
                </a:lnTo>
                <a:lnTo>
                  <a:pt x="78256" y="67115"/>
                </a:lnTo>
                <a:lnTo>
                  <a:pt x="71996" y="70883"/>
                </a:lnTo>
                <a:lnTo>
                  <a:pt x="64394" y="72176"/>
                </a:lnTo>
                <a:lnTo>
                  <a:pt x="124308" y="72176"/>
                </a:lnTo>
                <a:lnTo>
                  <a:pt x="127000" y="63374"/>
                </a:lnTo>
                <a:lnTo>
                  <a:pt x="121997" y="38618"/>
                </a:lnTo>
                <a:lnTo>
                  <a:pt x="118516" y="33447"/>
                </a:lnTo>
                <a:close/>
              </a:path>
            </a:pathLst>
          </a:custGeom>
          <a:solidFill>
            <a:srgbClr val="BFBFBF"/>
          </a:solidFill>
        </p:spPr>
        <p:txBody>
          <a:bodyPr wrap="square" lIns="0" tIns="0" rIns="0" bIns="0" rtlCol="0"/>
          <a:lstStyle/>
          <a:p>
            <a:endParaRPr/>
          </a:p>
        </p:txBody>
      </p:sp>
      <p:sp>
        <p:nvSpPr>
          <p:cNvPr id="62" name="object 62"/>
          <p:cNvSpPr/>
          <p:nvPr/>
        </p:nvSpPr>
        <p:spPr>
          <a:xfrm>
            <a:off x="11049000" y="850900"/>
            <a:ext cx="241300" cy="139700"/>
          </a:xfrm>
          <a:custGeom>
            <a:avLst/>
            <a:gdLst/>
            <a:ahLst/>
            <a:cxnLst/>
            <a:rect l="l" t="t" r="r" b="b"/>
            <a:pathLst>
              <a:path w="241300" h="139700">
                <a:moveTo>
                  <a:pt x="42691" y="59372"/>
                </a:moveTo>
                <a:lnTo>
                  <a:pt x="25840" y="62455"/>
                </a:lnTo>
                <a:lnTo>
                  <a:pt x="12296" y="70941"/>
                </a:lnTo>
                <a:lnTo>
                  <a:pt x="3277" y="83683"/>
                </a:lnTo>
                <a:lnTo>
                  <a:pt x="0" y="99536"/>
                </a:lnTo>
                <a:lnTo>
                  <a:pt x="3277" y="115388"/>
                </a:lnTo>
                <a:lnTo>
                  <a:pt x="12296" y="128131"/>
                </a:lnTo>
                <a:lnTo>
                  <a:pt x="25840" y="136616"/>
                </a:lnTo>
                <a:lnTo>
                  <a:pt x="42691" y="139700"/>
                </a:lnTo>
                <a:lnTo>
                  <a:pt x="215314" y="139700"/>
                </a:lnTo>
                <a:lnTo>
                  <a:pt x="225638" y="137844"/>
                </a:lnTo>
                <a:lnTo>
                  <a:pt x="233875" y="132715"/>
                </a:lnTo>
                <a:lnTo>
                  <a:pt x="239327" y="124966"/>
                </a:lnTo>
                <a:lnTo>
                  <a:pt x="241300" y="115252"/>
                </a:lnTo>
                <a:lnTo>
                  <a:pt x="239327" y="105538"/>
                </a:lnTo>
                <a:lnTo>
                  <a:pt x="233875" y="97789"/>
                </a:lnTo>
                <a:lnTo>
                  <a:pt x="225638" y="92660"/>
                </a:lnTo>
                <a:lnTo>
                  <a:pt x="215314" y="90804"/>
                </a:lnTo>
                <a:lnTo>
                  <a:pt x="219026" y="83820"/>
                </a:lnTo>
                <a:lnTo>
                  <a:pt x="219026" y="69850"/>
                </a:lnTo>
                <a:lnTo>
                  <a:pt x="218649" y="68103"/>
                </a:lnTo>
                <a:lnTo>
                  <a:pt x="70533" y="68103"/>
                </a:lnTo>
                <a:lnTo>
                  <a:pt x="64617" y="64529"/>
                </a:lnTo>
                <a:lnTo>
                  <a:pt x="58004" y="61773"/>
                </a:lnTo>
                <a:lnTo>
                  <a:pt x="50696" y="60000"/>
                </a:lnTo>
                <a:lnTo>
                  <a:pt x="42691" y="59372"/>
                </a:lnTo>
                <a:close/>
              </a:path>
              <a:path w="241300" h="139700">
                <a:moveTo>
                  <a:pt x="144779" y="0"/>
                </a:moveTo>
                <a:lnTo>
                  <a:pt x="115951" y="5484"/>
                </a:lnTo>
                <a:lnTo>
                  <a:pt x="92343" y="20300"/>
                </a:lnTo>
                <a:lnTo>
                  <a:pt x="76391" y="41991"/>
                </a:lnTo>
                <a:lnTo>
                  <a:pt x="70533" y="68103"/>
                </a:lnTo>
                <a:lnTo>
                  <a:pt x="218649" y="68103"/>
                </a:lnTo>
                <a:lnTo>
                  <a:pt x="213168" y="42728"/>
                </a:lnTo>
                <a:lnTo>
                  <a:pt x="197216" y="20518"/>
                </a:lnTo>
                <a:lnTo>
                  <a:pt x="173608" y="5511"/>
                </a:lnTo>
                <a:lnTo>
                  <a:pt x="144779" y="0"/>
                </a:lnTo>
                <a:close/>
              </a:path>
            </a:pathLst>
          </a:custGeom>
          <a:solidFill>
            <a:srgbClr val="BFBFBF"/>
          </a:solidFill>
        </p:spPr>
        <p:txBody>
          <a:bodyPr wrap="square" lIns="0" tIns="0" rIns="0" bIns="0" rtlCol="0"/>
          <a:lstStyle/>
          <a:p>
            <a:endParaRPr/>
          </a:p>
        </p:txBody>
      </p:sp>
      <p:sp>
        <p:nvSpPr>
          <p:cNvPr id="63" name="object 63"/>
          <p:cNvSpPr/>
          <p:nvPr/>
        </p:nvSpPr>
        <p:spPr>
          <a:xfrm>
            <a:off x="11087100" y="1028700"/>
            <a:ext cx="25400" cy="0"/>
          </a:xfrm>
          <a:custGeom>
            <a:avLst/>
            <a:gdLst/>
            <a:ahLst/>
            <a:cxnLst/>
            <a:rect l="l" t="t" r="r" b="b"/>
            <a:pathLst>
              <a:path w="25400">
                <a:moveTo>
                  <a:pt x="0" y="0"/>
                </a:moveTo>
                <a:lnTo>
                  <a:pt x="25400" y="0"/>
                </a:lnTo>
              </a:path>
            </a:pathLst>
          </a:custGeom>
          <a:ln w="50800">
            <a:solidFill>
              <a:srgbClr val="BFBFBF"/>
            </a:solidFill>
          </a:ln>
        </p:spPr>
        <p:txBody>
          <a:bodyPr wrap="square" lIns="0" tIns="0" rIns="0" bIns="0" rtlCol="0"/>
          <a:lstStyle/>
          <a:p>
            <a:endParaRPr/>
          </a:p>
        </p:txBody>
      </p:sp>
      <p:sp>
        <p:nvSpPr>
          <p:cNvPr id="64" name="object 64"/>
          <p:cNvSpPr/>
          <p:nvPr/>
        </p:nvSpPr>
        <p:spPr>
          <a:xfrm>
            <a:off x="11137900" y="1054100"/>
            <a:ext cx="12700" cy="0"/>
          </a:xfrm>
          <a:custGeom>
            <a:avLst/>
            <a:gdLst/>
            <a:ahLst/>
            <a:cxnLst/>
            <a:rect l="l" t="t" r="r" b="b"/>
            <a:pathLst>
              <a:path w="12700">
                <a:moveTo>
                  <a:pt x="0" y="0"/>
                </a:moveTo>
                <a:lnTo>
                  <a:pt x="12700" y="0"/>
                </a:lnTo>
              </a:path>
            </a:pathLst>
          </a:custGeom>
          <a:ln w="50800">
            <a:solidFill>
              <a:srgbClr val="BFBFBF"/>
            </a:solidFill>
          </a:ln>
        </p:spPr>
        <p:txBody>
          <a:bodyPr wrap="square" lIns="0" tIns="0" rIns="0" bIns="0" rtlCol="0"/>
          <a:lstStyle/>
          <a:p>
            <a:endParaRPr/>
          </a:p>
        </p:txBody>
      </p:sp>
      <p:sp>
        <p:nvSpPr>
          <p:cNvPr id="65" name="object 65"/>
          <p:cNvSpPr/>
          <p:nvPr/>
        </p:nvSpPr>
        <p:spPr>
          <a:xfrm>
            <a:off x="11188700" y="1028700"/>
            <a:ext cx="12700" cy="0"/>
          </a:xfrm>
          <a:custGeom>
            <a:avLst/>
            <a:gdLst/>
            <a:ahLst/>
            <a:cxnLst/>
            <a:rect l="l" t="t" r="r" b="b"/>
            <a:pathLst>
              <a:path w="12700">
                <a:moveTo>
                  <a:pt x="0" y="0"/>
                </a:moveTo>
                <a:lnTo>
                  <a:pt x="12700" y="0"/>
                </a:lnTo>
              </a:path>
            </a:pathLst>
          </a:custGeom>
          <a:ln w="50800">
            <a:solidFill>
              <a:srgbClr val="BFBFBF"/>
            </a:solidFill>
          </a:ln>
        </p:spPr>
        <p:txBody>
          <a:bodyPr wrap="square" lIns="0" tIns="0" rIns="0" bIns="0" rtlCol="0"/>
          <a:lstStyle/>
          <a:p>
            <a:endParaRPr/>
          </a:p>
        </p:txBody>
      </p:sp>
      <p:sp>
        <p:nvSpPr>
          <p:cNvPr id="66" name="object 66"/>
          <p:cNvSpPr/>
          <p:nvPr/>
        </p:nvSpPr>
        <p:spPr>
          <a:xfrm>
            <a:off x="11239500" y="1054100"/>
            <a:ext cx="12700" cy="0"/>
          </a:xfrm>
          <a:custGeom>
            <a:avLst/>
            <a:gdLst/>
            <a:ahLst/>
            <a:cxnLst/>
            <a:rect l="l" t="t" r="r" b="b"/>
            <a:pathLst>
              <a:path w="12700">
                <a:moveTo>
                  <a:pt x="0" y="0"/>
                </a:moveTo>
                <a:lnTo>
                  <a:pt x="12700" y="0"/>
                </a:lnTo>
              </a:path>
            </a:pathLst>
          </a:custGeom>
          <a:ln w="50800">
            <a:solidFill>
              <a:srgbClr val="BFBFBF"/>
            </a:solidFill>
          </a:ln>
        </p:spPr>
        <p:txBody>
          <a:bodyPr wrap="square" lIns="0" tIns="0" rIns="0" bIns="0" rtlCol="0"/>
          <a:lstStyle/>
          <a:p>
            <a:endParaRPr/>
          </a:p>
        </p:txBody>
      </p:sp>
      <p:sp>
        <p:nvSpPr>
          <p:cNvPr id="67" name="object 67"/>
          <p:cNvSpPr/>
          <p:nvPr/>
        </p:nvSpPr>
        <p:spPr>
          <a:xfrm>
            <a:off x="431800" y="4965700"/>
            <a:ext cx="635000" cy="647700"/>
          </a:xfrm>
          <a:custGeom>
            <a:avLst/>
            <a:gdLst/>
            <a:ahLst/>
            <a:cxnLst/>
            <a:rect l="l" t="t" r="r" b="b"/>
            <a:pathLst>
              <a:path w="635000" h="647700">
                <a:moveTo>
                  <a:pt x="317500" y="0"/>
                </a:moveTo>
                <a:lnTo>
                  <a:pt x="270705" y="3491"/>
                </a:lnTo>
                <a:lnTo>
                  <a:pt x="226001" y="13636"/>
                </a:lnTo>
                <a:lnTo>
                  <a:pt x="183886" y="29941"/>
                </a:lnTo>
                <a:lnTo>
                  <a:pt x="144859" y="51914"/>
                </a:lnTo>
                <a:lnTo>
                  <a:pt x="109418" y="79059"/>
                </a:lnTo>
                <a:lnTo>
                  <a:pt x="78062" y="110885"/>
                </a:lnTo>
                <a:lnTo>
                  <a:pt x="51289" y="146896"/>
                </a:lnTo>
                <a:lnTo>
                  <a:pt x="29598" y="186601"/>
                </a:lnTo>
                <a:lnTo>
                  <a:pt x="13487" y="229505"/>
                </a:lnTo>
                <a:lnTo>
                  <a:pt x="3454" y="275115"/>
                </a:lnTo>
                <a:lnTo>
                  <a:pt x="0" y="322938"/>
                </a:lnTo>
                <a:lnTo>
                  <a:pt x="3454" y="370802"/>
                </a:lnTo>
                <a:lnTo>
                  <a:pt x="13487" y="416529"/>
                </a:lnTo>
                <a:lnTo>
                  <a:pt x="29598" y="459607"/>
                </a:lnTo>
                <a:lnTo>
                  <a:pt x="51289" y="499526"/>
                </a:lnTo>
                <a:lnTo>
                  <a:pt x="78062" y="535778"/>
                </a:lnTo>
                <a:lnTo>
                  <a:pt x="109418" y="567851"/>
                </a:lnTo>
                <a:lnTo>
                  <a:pt x="144859" y="595237"/>
                </a:lnTo>
                <a:lnTo>
                  <a:pt x="183886" y="617424"/>
                </a:lnTo>
                <a:lnTo>
                  <a:pt x="226001" y="633904"/>
                </a:lnTo>
                <a:lnTo>
                  <a:pt x="270705" y="644166"/>
                </a:lnTo>
                <a:lnTo>
                  <a:pt x="317500" y="647700"/>
                </a:lnTo>
                <a:lnTo>
                  <a:pt x="364294" y="644166"/>
                </a:lnTo>
                <a:lnTo>
                  <a:pt x="408998" y="633904"/>
                </a:lnTo>
                <a:lnTo>
                  <a:pt x="451113" y="617424"/>
                </a:lnTo>
                <a:lnTo>
                  <a:pt x="490140" y="595237"/>
                </a:lnTo>
                <a:lnTo>
                  <a:pt x="525581" y="567851"/>
                </a:lnTo>
                <a:lnTo>
                  <a:pt x="556937" y="535778"/>
                </a:lnTo>
                <a:lnTo>
                  <a:pt x="580729" y="503563"/>
                </a:lnTo>
                <a:lnTo>
                  <a:pt x="249719" y="503563"/>
                </a:lnTo>
                <a:lnTo>
                  <a:pt x="218086" y="499116"/>
                </a:lnTo>
                <a:lnTo>
                  <a:pt x="191971" y="487143"/>
                </a:lnTo>
                <a:lnTo>
                  <a:pt x="174218" y="469696"/>
                </a:lnTo>
                <a:lnTo>
                  <a:pt x="167668" y="448828"/>
                </a:lnTo>
                <a:lnTo>
                  <a:pt x="174218" y="426905"/>
                </a:lnTo>
                <a:lnTo>
                  <a:pt x="191971" y="408917"/>
                </a:lnTo>
                <a:lnTo>
                  <a:pt x="218086" y="396744"/>
                </a:lnTo>
                <a:lnTo>
                  <a:pt x="249719" y="392268"/>
                </a:lnTo>
                <a:lnTo>
                  <a:pt x="303230" y="392268"/>
                </a:lnTo>
                <a:lnTo>
                  <a:pt x="303230" y="142311"/>
                </a:lnTo>
                <a:lnTo>
                  <a:pt x="580301" y="142311"/>
                </a:lnTo>
                <a:lnTo>
                  <a:pt x="556937" y="110885"/>
                </a:lnTo>
                <a:lnTo>
                  <a:pt x="525581" y="79059"/>
                </a:lnTo>
                <a:lnTo>
                  <a:pt x="490140" y="51914"/>
                </a:lnTo>
                <a:lnTo>
                  <a:pt x="451113" y="29941"/>
                </a:lnTo>
                <a:lnTo>
                  <a:pt x="408998" y="13636"/>
                </a:lnTo>
                <a:lnTo>
                  <a:pt x="364294" y="3491"/>
                </a:lnTo>
                <a:lnTo>
                  <a:pt x="317500" y="0"/>
                </a:lnTo>
                <a:close/>
              </a:path>
              <a:path w="635000" h="647700">
                <a:moveTo>
                  <a:pt x="331769" y="226239"/>
                </a:moveTo>
                <a:lnTo>
                  <a:pt x="331769" y="448828"/>
                </a:lnTo>
                <a:lnTo>
                  <a:pt x="325220" y="469696"/>
                </a:lnTo>
                <a:lnTo>
                  <a:pt x="307466" y="487143"/>
                </a:lnTo>
                <a:lnTo>
                  <a:pt x="281352" y="499116"/>
                </a:lnTo>
                <a:lnTo>
                  <a:pt x="249719" y="503563"/>
                </a:lnTo>
                <a:lnTo>
                  <a:pt x="580729" y="503563"/>
                </a:lnTo>
                <a:lnTo>
                  <a:pt x="605401" y="459607"/>
                </a:lnTo>
                <a:lnTo>
                  <a:pt x="621512" y="416529"/>
                </a:lnTo>
                <a:lnTo>
                  <a:pt x="631545" y="370802"/>
                </a:lnTo>
                <a:lnTo>
                  <a:pt x="633946" y="337534"/>
                </a:lnTo>
                <a:lnTo>
                  <a:pt x="467331" y="337534"/>
                </a:lnTo>
                <a:lnTo>
                  <a:pt x="443641" y="300901"/>
                </a:lnTo>
                <a:lnTo>
                  <a:pt x="414266" y="262044"/>
                </a:lnTo>
                <a:lnTo>
                  <a:pt x="377532" y="233109"/>
                </a:lnTo>
                <a:lnTo>
                  <a:pt x="331769" y="226239"/>
                </a:lnTo>
                <a:close/>
              </a:path>
              <a:path w="635000" h="647700">
                <a:moveTo>
                  <a:pt x="303230" y="392268"/>
                </a:moveTo>
                <a:lnTo>
                  <a:pt x="249719" y="392268"/>
                </a:lnTo>
                <a:lnTo>
                  <a:pt x="265103" y="393266"/>
                </a:lnTo>
                <a:lnTo>
                  <a:pt x="279150" y="396145"/>
                </a:lnTo>
                <a:lnTo>
                  <a:pt x="291859" y="400735"/>
                </a:lnTo>
                <a:lnTo>
                  <a:pt x="303230" y="406864"/>
                </a:lnTo>
                <a:lnTo>
                  <a:pt x="303230" y="392268"/>
                </a:lnTo>
                <a:close/>
              </a:path>
              <a:path w="635000" h="647700">
                <a:moveTo>
                  <a:pt x="580301" y="142311"/>
                </a:moveTo>
                <a:lnTo>
                  <a:pt x="331769" y="142311"/>
                </a:lnTo>
                <a:lnTo>
                  <a:pt x="350442" y="145361"/>
                </a:lnTo>
                <a:lnTo>
                  <a:pt x="392861" y="166714"/>
                </a:lnTo>
                <a:lnTo>
                  <a:pt x="438624" y="224670"/>
                </a:lnTo>
                <a:lnTo>
                  <a:pt x="467331" y="337534"/>
                </a:lnTo>
                <a:lnTo>
                  <a:pt x="633946" y="337534"/>
                </a:lnTo>
                <a:lnTo>
                  <a:pt x="631545" y="275115"/>
                </a:lnTo>
                <a:lnTo>
                  <a:pt x="621512" y="229505"/>
                </a:lnTo>
                <a:lnTo>
                  <a:pt x="605401" y="186601"/>
                </a:lnTo>
                <a:lnTo>
                  <a:pt x="583710" y="146896"/>
                </a:lnTo>
                <a:lnTo>
                  <a:pt x="580301" y="142311"/>
                </a:lnTo>
                <a:close/>
              </a:path>
            </a:pathLst>
          </a:custGeom>
          <a:solidFill>
            <a:srgbClr val="BFBFBF"/>
          </a:solidFill>
        </p:spPr>
        <p:txBody>
          <a:bodyPr wrap="square" lIns="0" tIns="0" rIns="0" bIns="0" rtlCol="0"/>
          <a:lstStyle/>
          <a:p>
            <a:endParaRPr/>
          </a:p>
        </p:txBody>
      </p:sp>
      <p:sp>
        <p:nvSpPr>
          <p:cNvPr id="68" name="object 68"/>
          <p:cNvSpPr/>
          <p:nvPr/>
        </p:nvSpPr>
        <p:spPr>
          <a:xfrm>
            <a:off x="1155700" y="6210300"/>
            <a:ext cx="635000" cy="647700"/>
          </a:xfrm>
          <a:custGeom>
            <a:avLst/>
            <a:gdLst/>
            <a:ahLst/>
            <a:cxnLst/>
            <a:rect l="l" t="t" r="r" b="b"/>
            <a:pathLst>
              <a:path w="635000" h="647700">
                <a:moveTo>
                  <a:pt x="317500" y="0"/>
                </a:moveTo>
                <a:lnTo>
                  <a:pt x="270303" y="3515"/>
                </a:lnTo>
                <a:lnTo>
                  <a:pt x="225350" y="13729"/>
                </a:lnTo>
                <a:lnTo>
                  <a:pt x="183114" y="30142"/>
                </a:lnTo>
                <a:lnTo>
                  <a:pt x="144071" y="52255"/>
                </a:lnTo>
                <a:lnTo>
                  <a:pt x="108694" y="79570"/>
                </a:lnTo>
                <a:lnTo>
                  <a:pt x="77459" y="111588"/>
                </a:lnTo>
                <a:lnTo>
                  <a:pt x="50839" y="147810"/>
                </a:lnTo>
                <a:lnTo>
                  <a:pt x="29308" y="187736"/>
                </a:lnTo>
                <a:lnTo>
                  <a:pt x="13342" y="230869"/>
                </a:lnTo>
                <a:lnTo>
                  <a:pt x="3414" y="276709"/>
                </a:lnTo>
                <a:lnTo>
                  <a:pt x="0" y="324757"/>
                </a:lnTo>
                <a:lnTo>
                  <a:pt x="3414" y="372353"/>
                </a:lnTo>
                <a:lnTo>
                  <a:pt x="13342" y="417824"/>
                </a:lnTo>
                <a:lnTo>
                  <a:pt x="29308" y="460660"/>
                </a:lnTo>
                <a:lnTo>
                  <a:pt x="50839" y="500357"/>
                </a:lnTo>
                <a:lnTo>
                  <a:pt x="77459" y="536405"/>
                </a:lnTo>
                <a:lnTo>
                  <a:pt x="108694" y="568299"/>
                </a:lnTo>
                <a:lnTo>
                  <a:pt x="144071" y="595531"/>
                </a:lnTo>
                <a:lnTo>
                  <a:pt x="183114" y="617594"/>
                </a:lnTo>
                <a:lnTo>
                  <a:pt x="225350" y="633981"/>
                </a:lnTo>
                <a:lnTo>
                  <a:pt x="270303" y="644185"/>
                </a:lnTo>
                <a:lnTo>
                  <a:pt x="317500" y="647700"/>
                </a:lnTo>
                <a:lnTo>
                  <a:pt x="364696" y="644185"/>
                </a:lnTo>
                <a:lnTo>
                  <a:pt x="409649" y="633981"/>
                </a:lnTo>
                <a:lnTo>
                  <a:pt x="451885" y="617594"/>
                </a:lnTo>
                <a:lnTo>
                  <a:pt x="490928" y="595531"/>
                </a:lnTo>
                <a:lnTo>
                  <a:pt x="526305" y="568299"/>
                </a:lnTo>
                <a:lnTo>
                  <a:pt x="557540" y="536405"/>
                </a:lnTo>
                <a:lnTo>
                  <a:pt x="584160" y="500357"/>
                </a:lnTo>
                <a:lnTo>
                  <a:pt x="591824" y="486228"/>
                </a:lnTo>
                <a:lnTo>
                  <a:pt x="142697" y="486228"/>
                </a:lnTo>
                <a:lnTo>
                  <a:pt x="142697" y="344714"/>
                </a:lnTo>
                <a:lnTo>
                  <a:pt x="288960" y="344714"/>
                </a:lnTo>
                <a:lnTo>
                  <a:pt x="288960" y="319314"/>
                </a:lnTo>
                <a:lnTo>
                  <a:pt x="142697" y="319314"/>
                </a:lnTo>
                <a:lnTo>
                  <a:pt x="142697" y="219528"/>
                </a:lnTo>
                <a:lnTo>
                  <a:pt x="247935" y="219528"/>
                </a:lnTo>
                <a:lnTo>
                  <a:pt x="247935" y="150585"/>
                </a:lnTo>
                <a:lnTo>
                  <a:pt x="585657" y="150585"/>
                </a:lnTo>
                <a:lnTo>
                  <a:pt x="557540" y="111588"/>
                </a:lnTo>
                <a:lnTo>
                  <a:pt x="526305" y="79570"/>
                </a:lnTo>
                <a:lnTo>
                  <a:pt x="490928" y="52255"/>
                </a:lnTo>
                <a:lnTo>
                  <a:pt x="451885" y="30142"/>
                </a:lnTo>
                <a:lnTo>
                  <a:pt x="409649" y="13729"/>
                </a:lnTo>
                <a:lnTo>
                  <a:pt x="364696" y="3515"/>
                </a:lnTo>
                <a:lnTo>
                  <a:pt x="317500" y="0"/>
                </a:lnTo>
                <a:close/>
              </a:path>
              <a:path w="635000" h="647700">
                <a:moveTo>
                  <a:pt x="633568" y="344714"/>
                </a:moveTo>
                <a:lnTo>
                  <a:pt x="492304" y="344714"/>
                </a:lnTo>
                <a:lnTo>
                  <a:pt x="492304" y="486228"/>
                </a:lnTo>
                <a:lnTo>
                  <a:pt x="591824" y="486228"/>
                </a:lnTo>
                <a:lnTo>
                  <a:pt x="605691" y="460660"/>
                </a:lnTo>
                <a:lnTo>
                  <a:pt x="621657" y="417824"/>
                </a:lnTo>
                <a:lnTo>
                  <a:pt x="631585" y="372353"/>
                </a:lnTo>
                <a:lnTo>
                  <a:pt x="633568" y="344714"/>
                </a:lnTo>
                <a:close/>
              </a:path>
              <a:path w="635000" h="647700">
                <a:moveTo>
                  <a:pt x="288960" y="344714"/>
                </a:moveTo>
                <a:lnTo>
                  <a:pt x="263988" y="344714"/>
                </a:lnTo>
                <a:lnTo>
                  <a:pt x="263988" y="406400"/>
                </a:lnTo>
                <a:lnTo>
                  <a:pt x="371011" y="406400"/>
                </a:lnTo>
                <a:lnTo>
                  <a:pt x="371011" y="381000"/>
                </a:lnTo>
                <a:lnTo>
                  <a:pt x="288960" y="381000"/>
                </a:lnTo>
                <a:lnTo>
                  <a:pt x="288960" y="344714"/>
                </a:lnTo>
                <a:close/>
              </a:path>
              <a:path w="635000" h="647700">
                <a:moveTo>
                  <a:pt x="585657" y="150585"/>
                </a:moveTo>
                <a:lnTo>
                  <a:pt x="387064" y="150585"/>
                </a:lnTo>
                <a:lnTo>
                  <a:pt x="387064" y="219528"/>
                </a:lnTo>
                <a:lnTo>
                  <a:pt x="492304" y="219528"/>
                </a:lnTo>
                <a:lnTo>
                  <a:pt x="492304" y="319314"/>
                </a:lnTo>
                <a:lnTo>
                  <a:pt x="346039" y="319314"/>
                </a:lnTo>
                <a:lnTo>
                  <a:pt x="346039" y="381000"/>
                </a:lnTo>
                <a:lnTo>
                  <a:pt x="371011" y="381000"/>
                </a:lnTo>
                <a:lnTo>
                  <a:pt x="371011" y="344714"/>
                </a:lnTo>
                <a:lnTo>
                  <a:pt x="633568" y="344714"/>
                </a:lnTo>
                <a:lnTo>
                  <a:pt x="635000" y="324757"/>
                </a:lnTo>
                <a:lnTo>
                  <a:pt x="631585" y="276709"/>
                </a:lnTo>
                <a:lnTo>
                  <a:pt x="621657" y="230869"/>
                </a:lnTo>
                <a:lnTo>
                  <a:pt x="605691" y="187736"/>
                </a:lnTo>
                <a:lnTo>
                  <a:pt x="585657" y="150585"/>
                </a:lnTo>
                <a:close/>
              </a:path>
            </a:pathLst>
          </a:custGeom>
          <a:solidFill>
            <a:srgbClr val="BFBFBF"/>
          </a:solidFill>
        </p:spPr>
        <p:txBody>
          <a:bodyPr wrap="square" lIns="0" tIns="0" rIns="0" bIns="0" rtlCol="0"/>
          <a:lstStyle/>
          <a:p>
            <a:endParaRPr/>
          </a:p>
        </p:txBody>
      </p:sp>
      <p:sp>
        <p:nvSpPr>
          <p:cNvPr id="69" name="object 69"/>
          <p:cNvSpPr/>
          <p:nvPr/>
        </p:nvSpPr>
        <p:spPr>
          <a:xfrm>
            <a:off x="1447800" y="6426200"/>
            <a:ext cx="63500" cy="0"/>
          </a:xfrm>
          <a:custGeom>
            <a:avLst/>
            <a:gdLst/>
            <a:ahLst/>
            <a:cxnLst/>
            <a:rect l="l" t="t" r="r" b="b"/>
            <a:pathLst>
              <a:path w="63500">
                <a:moveTo>
                  <a:pt x="0" y="0"/>
                </a:moveTo>
                <a:lnTo>
                  <a:pt x="63500" y="0"/>
                </a:lnTo>
              </a:path>
            </a:pathLst>
          </a:custGeom>
          <a:ln w="25400">
            <a:solidFill>
              <a:srgbClr val="BFBFBF"/>
            </a:solidFill>
          </a:ln>
        </p:spPr>
        <p:txBody>
          <a:bodyPr wrap="square" lIns="0" tIns="0" rIns="0" bIns="0" rtlCol="0"/>
          <a:lstStyle/>
          <a:p>
            <a:endParaRPr/>
          </a:p>
        </p:txBody>
      </p:sp>
      <p:sp>
        <p:nvSpPr>
          <p:cNvPr id="70" name="object 70"/>
          <p:cNvSpPr/>
          <p:nvPr/>
        </p:nvSpPr>
        <p:spPr>
          <a:xfrm>
            <a:off x="3632200" y="4216400"/>
            <a:ext cx="635000" cy="635000"/>
          </a:xfrm>
          <a:custGeom>
            <a:avLst/>
            <a:gdLst/>
            <a:ahLst/>
            <a:cxnLst/>
            <a:rect l="l" t="t" r="r" b="b"/>
            <a:pathLst>
              <a:path w="635000" h="635000">
                <a:moveTo>
                  <a:pt x="316611" y="0"/>
                </a:moveTo>
                <a:lnTo>
                  <a:pt x="269947" y="3454"/>
                </a:lnTo>
                <a:lnTo>
                  <a:pt x="225368" y="13487"/>
                </a:lnTo>
                <a:lnTo>
                  <a:pt x="183371" y="29598"/>
                </a:lnTo>
                <a:lnTo>
                  <a:pt x="144454" y="51289"/>
                </a:lnTo>
                <a:lnTo>
                  <a:pt x="109112" y="78062"/>
                </a:lnTo>
                <a:lnTo>
                  <a:pt x="77843" y="109418"/>
                </a:lnTo>
                <a:lnTo>
                  <a:pt x="51145" y="144859"/>
                </a:lnTo>
                <a:lnTo>
                  <a:pt x="29515" y="183886"/>
                </a:lnTo>
                <a:lnTo>
                  <a:pt x="13449" y="226001"/>
                </a:lnTo>
                <a:lnTo>
                  <a:pt x="3445" y="270705"/>
                </a:lnTo>
                <a:lnTo>
                  <a:pt x="0" y="317500"/>
                </a:lnTo>
                <a:lnTo>
                  <a:pt x="3445" y="364696"/>
                </a:lnTo>
                <a:lnTo>
                  <a:pt x="13449" y="409649"/>
                </a:lnTo>
                <a:lnTo>
                  <a:pt x="29515" y="451885"/>
                </a:lnTo>
                <a:lnTo>
                  <a:pt x="51145" y="490928"/>
                </a:lnTo>
                <a:lnTo>
                  <a:pt x="77843" y="526305"/>
                </a:lnTo>
                <a:lnTo>
                  <a:pt x="109112" y="557540"/>
                </a:lnTo>
                <a:lnTo>
                  <a:pt x="144454" y="584160"/>
                </a:lnTo>
                <a:lnTo>
                  <a:pt x="183371" y="605691"/>
                </a:lnTo>
                <a:lnTo>
                  <a:pt x="225368" y="621657"/>
                </a:lnTo>
                <a:lnTo>
                  <a:pt x="269947" y="631585"/>
                </a:lnTo>
                <a:lnTo>
                  <a:pt x="316611" y="635000"/>
                </a:lnTo>
                <a:lnTo>
                  <a:pt x="363716" y="631585"/>
                </a:lnTo>
                <a:lnTo>
                  <a:pt x="408657" y="621657"/>
                </a:lnTo>
                <a:lnTo>
                  <a:pt x="450944" y="605691"/>
                </a:lnTo>
                <a:lnTo>
                  <a:pt x="490087" y="584160"/>
                </a:lnTo>
                <a:lnTo>
                  <a:pt x="525599" y="557540"/>
                </a:lnTo>
                <a:lnTo>
                  <a:pt x="556989" y="526305"/>
                </a:lnTo>
                <a:lnTo>
                  <a:pt x="583768" y="490928"/>
                </a:lnTo>
                <a:lnTo>
                  <a:pt x="586967" y="485167"/>
                </a:lnTo>
                <a:lnTo>
                  <a:pt x="174313" y="485167"/>
                </a:lnTo>
                <a:lnTo>
                  <a:pt x="174313" y="338904"/>
                </a:lnTo>
                <a:lnTo>
                  <a:pt x="144075" y="338904"/>
                </a:lnTo>
                <a:lnTo>
                  <a:pt x="106723" y="294312"/>
                </a:lnTo>
                <a:lnTo>
                  <a:pt x="316611" y="123075"/>
                </a:lnTo>
                <a:lnTo>
                  <a:pt x="567308" y="123075"/>
                </a:lnTo>
                <a:lnTo>
                  <a:pt x="556989" y="109418"/>
                </a:lnTo>
                <a:lnTo>
                  <a:pt x="525599" y="78062"/>
                </a:lnTo>
                <a:lnTo>
                  <a:pt x="490087" y="51289"/>
                </a:lnTo>
                <a:lnTo>
                  <a:pt x="450944" y="29598"/>
                </a:lnTo>
                <a:lnTo>
                  <a:pt x="408657" y="13487"/>
                </a:lnTo>
                <a:lnTo>
                  <a:pt x="363716" y="3454"/>
                </a:lnTo>
                <a:lnTo>
                  <a:pt x="316611" y="0"/>
                </a:lnTo>
                <a:close/>
              </a:path>
              <a:path w="635000" h="635000">
                <a:moveTo>
                  <a:pt x="369972" y="329986"/>
                </a:moveTo>
                <a:lnTo>
                  <a:pt x="265027" y="329986"/>
                </a:lnTo>
                <a:lnTo>
                  <a:pt x="265027" y="485167"/>
                </a:lnTo>
                <a:lnTo>
                  <a:pt x="369972" y="485167"/>
                </a:lnTo>
                <a:lnTo>
                  <a:pt x="369972" y="329986"/>
                </a:lnTo>
                <a:close/>
              </a:path>
              <a:path w="635000" h="635000">
                <a:moveTo>
                  <a:pt x="334188" y="210477"/>
                </a:moveTo>
                <a:lnTo>
                  <a:pt x="316611" y="210477"/>
                </a:lnTo>
                <a:lnTo>
                  <a:pt x="391316" y="271123"/>
                </a:lnTo>
                <a:lnTo>
                  <a:pt x="458908" y="328202"/>
                </a:lnTo>
                <a:lnTo>
                  <a:pt x="458908" y="485167"/>
                </a:lnTo>
                <a:lnTo>
                  <a:pt x="586967" y="485167"/>
                </a:lnTo>
                <a:lnTo>
                  <a:pt x="605448" y="451885"/>
                </a:lnTo>
                <a:lnTo>
                  <a:pt x="621540" y="409649"/>
                </a:lnTo>
                <a:lnTo>
                  <a:pt x="631553" y="364696"/>
                </a:lnTo>
                <a:lnTo>
                  <a:pt x="633436" y="338904"/>
                </a:lnTo>
                <a:lnTo>
                  <a:pt x="490924" y="338904"/>
                </a:lnTo>
                <a:lnTo>
                  <a:pt x="458908" y="312149"/>
                </a:lnTo>
                <a:lnTo>
                  <a:pt x="334188" y="210477"/>
                </a:lnTo>
                <a:close/>
              </a:path>
              <a:path w="635000" h="635000">
                <a:moveTo>
                  <a:pt x="316611" y="196207"/>
                </a:moveTo>
                <a:lnTo>
                  <a:pt x="174313" y="312149"/>
                </a:lnTo>
                <a:lnTo>
                  <a:pt x="144075" y="338904"/>
                </a:lnTo>
                <a:lnTo>
                  <a:pt x="174313" y="338904"/>
                </a:lnTo>
                <a:lnTo>
                  <a:pt x="174313" y="328202"/>
                </a:lnTo>
                <a:lnTo>
                  <a:pt x="316611" y="210477"/>
                </a:lnTo>
                <a:lnTo>
                  <a:pt x="334188" y="210477"/>
                </a:lnTo>
                <a:lnTo>
                  <a:pt x="316611" y="196207"/>
                </a:lnTo>
                <a:close/>
              </a:path>
              <a:path w="635000" h="635000">
                <a:moveTo>
                  <a:pt x="567308" y="123075"/>
                </a:moveTo>
                <a:lnTo>
                  <a:pt x="316611" y="123075"/>
                </a:lnTo>
                <a:lnTo>
                  <a:pt x="391316" y="181937"/>
                </a:lnTo>
                <a:lnTo>
                  <a:pt x="458908" y="239016"/>
                </a:lnTo>
                <a:lnTo>
                  <a:pt x="526498" y="294312"/>
                </a:lnTo>
                <a:lnTo>
                  <a:pt x="490924" y="338904"/>
                </a:lnTo>
                <a:lnTo>
                  <a:pt x="633436" y="338904"/>
                </a:lnTo>
                <a:lnTo>
                  <a:pt x="635000" y="317500"/>
                </a:lnTo>
                <a:lnTo>
                  <a:pt x="631553" y="270705"/>
                </a:lnTo>
                <a:lnTo>
                  <a:pt x="621540" y="226001"/>
                </a:lnTo>
                <a:lnTo>
                  <a:pt x="620379" y="222963"/>
                </a:lnTo>
                <a:lnTo>
                  <a:pt x="458908" y="222963"/>
                </a:lnTo>
                <a:lnTo>
                  <a:pt x="391316" y="167669"/>
                </a:lnTo>
                <a:lnTo>
                  <a:pt x="391316" y="137345"/>
                </a:lnTo>
                <a:lnTo>
                  <a:pt x="578090" y="137345"/>
                </a:lnTo>
                <a:lnTo>
                  <a:pt x="567308" y="123075"/>
                </a:lnTo>
                <a:close/>
              </a:path>
              <a:path w="635000" h="635000">
                <a:moveTo>
                  <a:pt x="578090" y="137345"/>
                </a:moveTo>
                <a:lnTo>
                  <a:pt x="458908" y="137345"/>
                </a:lnTo>
                <a:lnTo>
                  <a:pt x="458908" y="222963"/>
                </a:lnTo>
                <a:lnTo>
                  <a:pt x="620379" y="222963"/>
                </a:lnTo>
                <a:lnTo>
                  <a:pt x="605448" y="183886"/>
                </a:lnTo>
                <a:lnTo>
                  <a:pt x="583768" y="144859"/>
                </a:lnTo>
                <a:lnTo>
                  <a:pt x="578090" y="137345"/>
                </a:lnTo>
                <a:close/>
              </a:path>
            </a:pathLst>
          </a:custGeom>
          <a:solidFill>
            <a:srgbClr val="BFBFBF"/>
          </a:solidFill>
        </p:spPr>
        <p:txBody>
          <a:bodyPr wrap="square" lIns="0" tIns="0" rIns="0" bIns="0" rtlCol="0"/>
          <a:lstStyle/>
          <a:p>
            <a:endParaRPr/>
          </a:p>
        </p:txBody>
      </p:sp>
      <p:sp>
        <p:nvSpPr>
          <p:cNvPr id="71" name="object 71"/>
          <p:cNvSpPr/>
          <p:nvPr/>
        </p:nvSpPr>
        <p:spPr>
          <a:xfrm>
            <a:off x="3098800" y="4495800"/>
            <a:ext cx="50800" cy="63500"/>
          </a:xfrm>
          <a:custGeom>
            <a:avLst/>
            <a:gdLst/>
            <a:ahLst/>
            <a:cxnLst/>
            <a:rect l="l" t="t" r="r" b="b"/>
            <a:pathLst>
              <a:path w="50800" h="63500">
                <a:moveTo>
                  <a:pt x="50800" y="0"/>
                </a:moveTo>
                <a:lnTo>
                  <a:pt x="16287" y="18792"/>
                </a:lnTo>
                <a:lnTo>
                  <a:pt x="0" y="59764"/>
                </a:lnTo>
                <a:lnTo>
                  <a:pt x="0" y="63500"/>
                </a:lnTo>
                <a:lnTo>
                  <a:pt x="6095" y="63500"/>
                </a:lnTo>
                <a:lnTo>
                  <a:pt x="16224" y="60931"/>
                </a:lnTo>
                <a:lnTo>
                  <a:pt x="27686" y="51360"/>
                </a:lnTo>
                <a:lnTo>
                  <a:pt x="39528" y="31983"/>
                </a:lnTo>
                <a:lnTo>
                  <a:pt x="50800" y="0"/>
                </a:lnTo>
                <a:close/>
              </a:path>
            </a:pathLst>
          </a:custGeom>
          <a:solidFill>
            <a:srgbClr val="BFBFBF"/>
          </a:solidFill>
        </p:spPr>
        <p:txBody>
          <a:bodyPr wrap="square" lIns="0" tIns="0" rIns="0" bIns="0" rtlCol="0"/>
          <a:lstStyle/>
          <a:p>
            <a:endParaRPr/>
          </a:p>
        </p:txBody>
      </p:sp>
      <p:sp>
        <p:nvSpPr>
          <p:cNvPr id="72" name="object 72"/>
          <p:cNvSpPr/>
          <p:nvPr/>
        </p:nvSpPr>
        <p:spPr>
          <a:xfrm>
            <a:off x="2882900" y="4267200"/>
            <a:ext cx="508000" cy="508000"/>
          </a:xfrm>
          <a:custGeom>
            <a:avLst/>
            <a:gdLst/>
            <a:ahLst/>
            <a:cxnLst/>
            <a:rect l="l" t="t" r="r" b="b"/>
            <a:pathLst>
              <a:path w="508000" h="508000">
                <a:moveTo>
                  <a:pt x="253114" y="0"/>
                </a:moveTo>
                <a:lnTo>
                  <a:pt x="207606" y="4090"/>
                </a:lnTo>
                <a:lnTo>
                  <a:pt x="164778" y="15886"/>
                </a:lnTo>
                <a:lnTo>
                  <a:pt x="125344" y="34669"/>
                </a:lnTo>
                <a:lnTo>
                  <a:pt x="90019" y="59723"/>
                </a:lnTo>
                <a:lnTo>
                  <a:pt x="59516" y="90333"/>
                </a:lnTo>
                <a:lnTo>
                  <a:pt x="34548" y="125782"/>
                </a:lnTo>
                <a:lnTo>
                  <a:pt x="15830" y="165354"/>
                </a:lnTo>
                <a:lnTo>
                  <a:pt x="4076" y="208332"/>
                </a:lnTo>
                <a:lnTo>
                  <a:pt x="0" y="254000"/>
                </a:lnTo>
                <a:lnTo>
                  <a:pt x="4076" y="299667"/>
                </a:lnTo>
                <a:lnTo>
                  <a:pt x="15830" y="342645"/>
                </a:lnTo>
                <a:lnTo>
                  <a:pt x="34548" y="382217"/>
                </a:lnTo>
                <a:lnTo>
                  <a:pt x="59516" y="417666"/>
                </a:lnTo>
                <a:lnTo>
                  <a:pt x="90019" y="448276"/>
                </a:lnTo>
                <a:lnTo>
                  <a:pt x="125344" y="473330"/>
                </a:lnTo>
                <a:lnTo>
                  <a:pt x="164778" y="492113"/>
                </a:lnTo>
                <a:lnTo>
                  <a:pt x="207606" y="503909"/>
                </a:lnTo>
                <a:lnTo>
                  <a:pt x="253114" y="508000"/>
                </a:lnTo>
                <a:lnTo>
                  <a:pt x="299150" y="503909"/>
                </a:lnTo>
                <a:lnTo>
                  <a:pt x="342388" y="492113"/>
                </a:lnTo>
                <a:lnTo>
                  <a:pt x="382130" y="473330"/>
                </a:lnTo>
                <a:lnTo>
                  <a:pt x="417676" y="448276"/>
                </a:lnTo>
                <a:lnTo>
                  <a:pt x="439689" y="426293"/>
                </a:lnTo>
                <a:lnTo>
                  <a:pt x="235414" y="426293"/>
                </a:lnTo>
                <a:lnTo>
                  <a:pt x="206651" y="424017"/>
                </a:lnTo>
                <a:lnTo>
                  <a:pt x="153771" y="406810"/>
                </a:lnTo>
                <a:lnTo>
                  <a:pt x="109050" y="371619"/>
                </a:lnTo>
                <a:lnTo>
                  <a:pt x="84435" y="317111"/>
                </a:lnTo>
                <a:lnTo>
                  <a:pt x="81571" y="282420"/>
                </a:lnTo>
                <a:lnTo>
                  <a:pt x="84352" y="249726"/>
                </a:lnTo>
                <a:lnTo>
                  <a:pt x="106847" y="184727"/>
                </a:lnTo>
                <a:lnTo>
                  <a:pt x="146719" y="134326"/>
                </a:lnTo>
                <a:lnTo>
                  <a:pt x="214036" y="98358"/>
                </a:lnTo>
                <a:lnTo>
                  <a:pt x="261965" y="92363"/>
                </a:lnTo>
                <a:lnTo>
                  <a:pt x="449763" y="92363"/>
                </a:lnTo>
                <a:lnTo>
                  <a:pt x="448328" y="90333"/>
                </a:lnTo>
                <a:lnTo>
                  <a:pt x="417676" y="59723"/>
                </a:lnTo>
                <a:lnTo>
                  <a:pt x="382130" y="34669"/>
                </a:lnTo>
                <a:lnTo>
                  <a:pt x="342388" y="15886"/>
                </a:lnTo>
                <a:lnTo>
                  <a:pt x="299150" y="4090"/>
                </a:lnTo>
                <a:lnTo>
                  <a:pt x="253114" y="0"/>
                </a:lnTo>
                <a:close/>
              </a:path>
              <a:path w="508000" h="508000">
                <a:moveTo>
                  <a:pt x="493077" y="339258"/>
                </a:moveTo>
                <a:lnTo>
                  <a:pt x="364627" y="339258"/>
                </a:lnTo>
                <a:lnTo>
                  <a:pt x="368166" y="348140"/>
                </a:lnTo>
                <a:lnTo>
                  <a:pt x="382382" y="376698"/>
                </a:lnTo>
                <a:lnTo>
                  <a:pt x="385867" y="385441"/>
                </a:lnTo>
                <a:lnTo>
                  <a:pt x="344686" y="405312"/>
                </a:lnTo>
                <a:lnTo>
                  <a:pt x="272502" y="423962"/>
                </a:lnTo>
                <a:lnTo>
                  <a:pt x="235414" y="426293"/>
                </a:lnTo>
                <a:lnTo>
                  <a:pt x="439689" y="426293"/>
                </a:lnTo>
                <a:lnTo>
                  <a:pt x="448328" y="417666"/>
                </a:lnTo>
                <a:lnTo>
                  <a:pt x="473385" y="382217"/>
                </a:lnTo>
                <a:lnTo>
                  <a:pt x="492149" y="342645"/>
                </a:lnTo>
                <a:lnTo>
                  <a:pt x="493077" y="339258"/>
                </a:lnTo>
                <a:close/>
              </a:path>
              <a:path w="508000" h="508000">
                <a:moveTo>
                  <a:pt x="258424" y="142097"/>
                </a:moveTo>
                <a:lnTo>
                  <a:pt x="190682" y="165117"/>
                </a:lnTo>
                <a:lnTo>
                  <a:pt x="164245" y="193892"/>
                </a:lnTo>
                <a:lnTo>
                  <a:pt x="146389" y="234177"/>
                </a:lnTo>
                <a:lnTo>
                  <a:pt x="139833" y="285972"/>
                </a:lnTo>
                <a:lnTo>
                  <a:pt x="141492" y="306259"/>
                </a:lnTo>
                <a:lnTo>
                  <a:pt x="166382" y="353468"/>
                </a:lnTo>
                <a:lnTo>
                  <a:pt x="217409" y="376698"/>
                </a:lnTo>
                <a:lnTo>
                  <a:pt x="238954" y="378335"/>
                </a:lnTo>
                <a:lnTo>
                  <a:pt x="271893" y="375282"/>
                </a:lnTo>
                <a:lnTo>
                  <a:pt x="302012" y="367234"/>
                </a:lnTo>
                <a:lnTo>
                  <a:pt x="329807" y="355855"/>
                </a:lnTo>
                <a:lnTo>
                  <a:pt x="352239" y="344587"/>
                </a:lnTo>
                <a:lnTo>
                  <a:pt x="221254" y="344587"/>
                </a:lnTo>
                <a:lnTo>
                  <a:pt x="196916" y="340785"/>
                </a:lnTo>
                <a:lnTo>
                  <a:pt x="177888" y="330155"/>
                </a:lnTo>
                <a:lnTo>
                  <a:pt x="165497" y="313863"/>
                </a:lnTo>
                <a:lnTo>
                  <a:pt x="161072" y="293076"/>
                </a:lnTo>
                <a:lnTo>
                  <a:pt x="163589" y="272344"/>
                </a:lnTo>
                <a:lnTo>
                  <a:pt x="181234" y="230880"/>
                </a:lnTo>
                <a:lnTo>
                  <a:pt x="208808" y="200935"/>
                </a:lnTo>
                <a:lnTo>
                  <a:pt x="258923" y="185171"/>
                </a:lnTo>
                <a:lnTo>
                  <a:pt x="300906" y="182951"/>
                </a:lnTo>
                <a:lnTo>
                  <a:pt x="342288" y="182951"/>
                </a:lnTo>
                <a:lnTo>
                  <a:pt x="340842" y="180231"/>
                </a:lnTo>
                <a:lnTo>
                  <a:pt x="329225" y="166965"/>
                </a:lnTo>
                <a:lnTo>
                  <a:pt x="314678" y="155586"/>
                </a:lnTo>
                <a:lnTo>
                  <a:pt x="297808" y="147870"/>
                </a:lnTo>
                <a:lnTo>
                  <a:pt x="278946" y="143485"/>
                </a:lnTo>
                <a:lnTo>
                  <a:pt x="258424" y="142097"/>
                </a:lnTo>
                <a:close/>
              </a:path>
              <a:path w="508000" h="508000">
                <a:moveTo>
                  <a:pt x="272585" y="326825"/>
                </a:moveTo>
                <a:lnTo>
                  <a:pt x="261826" y="334096"/>
                </a:lnTo>
                <a:lnTo>
                  <a:pt x="250238" y="339702"/>
                </a:lnTo>
                <a:lnTo>
                  <a:pt x="236990" y="343311"/>
                </a:lnTo>
                <a:lnTo>
                  <a:pt x="221254" y="344587"/>
                </a:lnTo>
                <a:lnTo>
                  <a:pt x="318606" y="344587"/>
                </a:lnTo>
                <a:lnTo>
                  <a:pt x="303450" y="343311"/>
                </a:lnTo>
                <a:lnTo>
                  <a:pt x="291613" y="339702"/>
                </a:lnTo>
                <a:lnTo>
                  <a:pt x="281767" y="334096"/>
                </a:lnTo>
                <a:lnTo>
                  <a:pt x="272585" y="326825"/>
                </a:lnTo>
                <a:close/>
              </a:path>
              <a:path w="508000" h="508000">
                <a:moveTo>
                  <a:pt x="449763" y="92363"/>
                </a:moveTo>
                <a:lnTo>
                  <a:pt x="261965" y="92363"/>
                </a:lnTo>
                <a:lnTo>
                  <a:pt x="287658" y="94611"/>
                </a:lnTo>
                <a:lnTo>
                  <a:pt x="313517" y="101022"/>
                </a:lnTo>
                <a:lnTo>
                  <a:pt x="361087" y="124335"/>
                </a:lnTo>
                <a:lnTo>
                  <a:pt x="396266" y="162746"/>
                </a:lnTo>
                <a:lnTo>
                  <a:pt x="414188" y="229133"/>
                </a:lnTo>
                <a:lnTo>
                  <a:pt x="412612" y="249032"/>
                </a:lnTo>
                <a:lnTo>
                  <a:pt x="401494" y="286832"/>
                </a:lnTo>
                <a:lnTo>
                  <a:pt x="378344" y="321357"/>
                </a:lnTo>
                <a:lnTo>
                  <a:pt x="341174" y="341951"/>
                </a:lnTo>
                <a:lnTo>
                  <a:pt x="318606" y="344587"/>
                </a:lnTo>
                <a:lnTo>
                  <a:pt x="352239" y="344587"/>
                </a:lnTo>
                <a:lnTo>
                  <a:pt x="355776" y="342811"/>
                </a:lnTo>
                <a:lnTo>
                  <a:pt x="364627" y="339258"/>
                </a:lnTo>
                <a:lnTo>
                  <a:pt x="493077" y="339258"/>
                </a:lnTo>
                <a:lnTo>
                  <a:pt x="503920" y="299667"/>
                </a:lnTo>
                <a:lnTo>
                  <a:pt x="508000" y="254000"/>
                </a:lnTo>
                <a:lnTo>
                  <a:pt x="503920" y="208332"/>
                </a:lnTo>
                <a:lnTo>
                  <a:pt x="492149" y="165354"/>
                </a:lnTo>
                <a:lnTo>
                  <a:pt x="473385" y="125782"/>
                </a:lnTo>
                <a:lnTo>
                  <a:pt x="449763" y="92363"/>
                </a:lnTo>
                <a:close/>
              </a:path>
              <a:path w="508000" h="508000">
                <a:moveTo>
                  <a:pt x="342288" y="182951"/>
                </a:moveTo>
                <a:lnTo>
                  <a:pt x="318606" y="182951"/>
                </a:lnTo>
                <a:lnTo>
                  <a:pt x="330996" y="184727"/>
                </a:lnTo>
                <a:lnTo>
                  <a:pt x="327456" y="195384"/>
                </a:lnTo>
                <a:lnTo>
                  <a:pt x="315066" y="264657"/>
                </a:lnTo>
                <a:lnTo>
                  <a:pt x="313296" y="264657"/>
                </a:lnTo>
                <a:lnTo>
                  <a:pt x="313296" y="273538"/>
                </a:lnTo>
                <a:lnTo>
                  <a:pt x="309755" y="282420"/>
                </a:lnTo>
                <a:lnTo>
                  <a:pt x="309755" y="293076"/>
                </a:lnTo>
                <a:lnTo>
                  <a:pt x="313296" y="294853"/>
                </a:lnTo>
                <a:lnTo>
                  <a:pt x="320376" y="294853"/>
                </a:lnTo>
                <a:lnTo>
                  <a:pt x="351296" y="262409"/>
                </a:lnTo>
                <a:lnTo>
                  <a:pt x="355776" y="232685"/>
                </a:lnTo>
                <a:lnTo>
                  <a:pt x="354117" y="213424"/>
                </a:lnTo>
                <a:lnTo>
                  <a:pt x="349139" y="195828"/>
                </a:lnTo>
                <a:lnTo>
                  <a:pt x="342288" y="182951"/>
                </a:lnTo>
                <a:close/>
              </a:path>
            </a:pathLst>
          </a:custGeom>
          <a:solidFill>
            <a:srgbClr val="BFBFBF"/>
          </a:solidFill>
        </p:spPr>
        <p:txBody>
          <a:bodyPr wrap="square" lIns="0" tIns="0" rIns="0" bIns="0" rtlCol="0"/>
          <a:lstStyle/>
          <a:p>
            <a:endParaRPr/>
          </a:p>
        </p:txBody>
      </p:sp>
      <p:sp>
        <p:nvSpPr>
          <p:cNvPr id="73" name="object 73"/>
          <p:cNvSpPr/>
          <p:nvPr/>
        </p:nvSpPr>
        <p:spPr>
          <a:xfrm>
            <a:off x="2603500" y="5435600"/>
            <a:ext cx="215900" cy="228600"/>
          </a:xfrm>
          <a:custGeom>
            <a:avLst/>
            <a:gdLst/>
            <a:ahLst/>
            <a:cxnLst/>
            <a:rect l="l" t="t" r="r" b="b"/>
            <a:pathLst>
              <a:path w="215900" h="228600">
                <a:moveTo>
                  <a:pt x="112543" y="0"/>
                </a:moveTo>
                <a:lnTo>
                  <a:pt x="111011" y="1484"/>
                </a:lnTo>
                <a:lnTo>
                  <a:pt x="2296" y="161801"/>
                </a:lnTo>
                <a:lnTo>
                  <a:pt x="0" y="161801"/>
                </a:lnTo>
                <a:lnTo>
                  <a:pt x="101824" y="228600"/>
                </a:lnTo>
                <a:lnTo>
                  <a:pt x="103356" y="228600"/>
                </a:lnTo>
                <a:lnTo>
                  <a:pt x="120830" y="203364"/>
                </a:lnTo>
                <a:lnTo>
                  <a:pt x="97997" y="203364"/>
                </a:lnTo>
                <a:lnTo>
                  <a:pt x="26031" y="156605"/>
                </a:lnTo>
                <a:lnTo>
                  <a:pt x="51295" y="119495"/>
                </a:lnTo>
                <a:lnTo>
                  <a:pt x="74096" y="119495"/>
                </a:lnTo>
                <a:lnTo>
                  <a:pt x="58186" y="109104"/>
                </a:lnTo>
                <a:lnTo>
                  <a:pt x="83450" y="71993"/>
                </a:lnTo>
                <a:lnTo>
                  <a:pt x="211798" y="71993"/>
                </a:lnTo>
                <a:lnTo>
                  <a:pt x="214368" y="68282"/>
                </a:lnTo>
                <a:lnTo>
                  <a:pt x="215900" y="66798"/>
                </a:lnTo>
                <a:lnTo>
                  <a:pt x="214368" y="66798"/>
                </a:lnTo>
                <a:lnTo>
                  <a:pt x="190634" y="50469"/>
                </a:lnTo>
                <a:lnTo>
                  <a:pt x="201353" y="34883"/>
                </a:lnTo>
                <a:lnTo>
                  <a:pt x="201353" y="33399"/>
                </a:lnTo>
                <a:lnTo>
                  <a:pt x="177772" y="17813"/>
                </a:lnTo>
                <a:lnTo>
                  <a:pt x="137808" y="17813"/>
                </a:lnTo>
                <a:lnTo>
                  <a:pt x="112543" y="1484"/>
                </a:lnTo>
                <a:lnTo>
                  <a:pt x="112543" y="0"/>
                </a:lnTo>
                <a:close/>
              </a:path>
              <a:path w="215900" h="228600">
                <a:moveTo>
                  <a:pt x="74096" y="119495"/>
                </a:moveTo>
                <a:lnTo>
                  <a:pt x="51295" y="119495"/>
                </a:lnTo>
                <a:lnTo>
                  <a:pt x="125558" y="166996"/>
                </a:lnTo>
                <a:lnTo>
                  <a:pt x="97997" y="203364"/>
                </a:lnTo>
                <a:lnTo>
                  <a:pt x="120830" y="203364"/>
                </a:lnTo>
                <a:lnTo>
                  <a:pt x="153208" y="156605"/>
                </a:lnTo>
                <a:lnTo>
                  <a:pt x="130917" y="156605"/>
                </a:lnTo>
                <a:lnTo>
                  <a:pt x="74096" y="119495"/>
                </a:lnTo>
                <a:close/>
              </a:path>
              <a:path w="215900" h="228600">
                <a:moveTo>
                  <a:pt x="211798" y="71993"/>
                </a:moveTo>
                <a:lnTo>
                  <a:pt x="83450" y="71993"/>
                </a:lnTo>
                <a:lnTo>
                  <a:pt x="157713" y="119495"/>
                </a:lnTo>
                <a:lnTo>
                  <a:pt x="130917" y="156605"/>
                </a:lnTo>
                <a:lnTo>
                  <a:pt x="153208" y="156605"/>
                </a:lnTo>
                <a:lnTo>
                  <a:pt x="211798" y="71993"/>
                </a:lnTo>
                <a:close/>
              </a:path>
              <a:path w="215900" h="228600">
                <a:moveTo>
                  <a:pt x="150823" y="0"/>
                </a:moveTo>
                <a:lnTo>
                  <a:pt x="149292" y="0"/>
                </a:lnTo>
                <a:lnTo>
                  <a:pt x="137808" y="17813"/>
                </a:lnTo>
                <a:lnTo>
                  <a:pt x="177772" y="17813"/>
                </a:lnTo>
                <a:lnTo>
                  <a:pt x="150823" y="0"/>
                </a:lnTo>
                <a:close/>
              </a:path>
            </a:pathLst>
          </a:custGeom>
          <a:solidFill>
            <a:srgbClr val="BFBFBF"/>
          </a:solidFill>
        </p:spPr>
        <p:txBody>
          <a:bodyPr wrap="square" lIns="0" tIns="0" rIns="0" bIns="0" rtlCol="0"/>
          <a:lstStyle/>
          <a:p>
            <a:endParaRPr/>
          </a:p>
        </p:txBody>
      </p:sp>
      <p:sp>
        <p:nvSpPr>
          <p:cNvPr id="74" name="object 74"/>
          <p:cNvSpPr/>
          <p:nvPr/>
        </p:nvSpPr>
        <p:spPr>
          <a:xfrm>
            <a:off x="1993900" y="4410594"/>
            <a:ext cx="165100" cy="98425"/>
          </a:xfrm>
          <a:custGeom>
            <a:avLst/>
            <a:gdLst/>
            <a:ahLst/>
            <a:cxnLst/>
            <a:rect l="l" t="t" r="r" b="b"/>
            <a:pathLst>
              <a:path w="165100" h="98425">
                <a:moveTo>
                  <a:pt x="80306" y="5310"/>
                </a:moveTo>
                <a:lnTo>
                  <a:pt x="25124" y="31403"/>
                </a:lnTo>
                <a:lnTo>
                  <a:pt x="1654" y="79981"/>
                </a:lnTo>
                <a:lnTo>
                  <a:pt x="0" y="97905"/>
                </a:lnTo>
                <a:lnTo>
                  <a:pt x="30507" y="97905"/>
                </a:lnTo>
                <a:lnTo>
                  <a:pt x="30507" y="85494"/>
                </a:lnTo>
                <a:lnTo>
                  <a:pt x="33199" y="73429"/>
                </a:lnTo>
                <a:lnTo>
                  <a:pt x="38583" y="62056"/>
                </a:lnTo>
                <a:lnTo>
                  <a:pt x="46658" y="51723"/>
                </a:lnTo>
                <a:lnTo>
                  <a:pt x="62136" y="39889"/>
                </a:lnTo>
                <a:lnTo>
                  <a:pt x="80306" y="34636"/>
                </a:lnTo>
                <a:lnTo>
                  <a:pt x="165100" y="34636"/>
                </a:lnTo>
                <a:lnTo>
                  <a:pt x="165100" y="22167"/>
                </a:lnTo>
                <a:lnTo>
                  <a:pt x="138181" y="22167"/>
                </a:lnTo>
                <a:lnTo>
                  <a:pt x="110421" y="8284"/>
                </a:lnTo>
                <a:lnTo>
                  <a:pt x="80306" y="5310"/>
                </a:lnTo>
                <a:close/>
              </a:path>
              <a:path w="165100" h="98425">
                <a:moveTo>
                  <a:pt x="165100" y="34636"/>
                </a:moveTo>
                <a:lnTo>
                  <a:pt x="80306" y="34636"/>
                </a:lnTo>
                <a:lnTo>
                  <a:pt x="99149" y="35618"/>
                </a:lnTo>
                <a:lnTo>
                  <a:pt x="116646" y="42487"/>
                </a:lnTo>
                <a:lnTo>
                  <a:pt x="100495" y="59112"/>
                </a:lnTo>
                <a:lnTo>
                  <a:pt x="95111" y="66502"/>
                </a:lnTo>
                <a:lnTo>
                  <a:pt x="102290" y="72043"/>
                </a:lnTo>
                <a:lnTo>
                  <a:pt x="163305" y="72043"/>
                </a:lnTo>
                <a:lnTo>
                  <a:pt x="165100" y="70196"/>
                </a:lnTo>
                <a:lnTo>
                  <a:pt x="165100" y="34636"/>
                </a:lnTo>
                <a:close/>
              </a:path>
              <a:path w="165100" h="98425">
                <a:moveTo>
                  <a:pt x="159716" y="0"/>
                </a:moveTo>
                <a:lnTo>
                  <a:pt x="154332" y="5542"/>
                </a:lnTo>
                <a:lnTo>
                  <a:pt x="143565" y="14777"/>
                </a:lnTo>
                <a:lnTo>
                  <a:pt x="138181" y="22167"/>
                </a:lnTo>
                <a:lnTo>
                  <a:pt x="165100" y="22167"/>
                </a:lnTo>
                <a:lnTo>
                  <a:pt x="165100" y="5542"/>
                </a:lnTo>
                <a:lnTo>
                  <a:pt x="159716" y="0"/>
                </a:lnTo>
                <a:close/>
              </a:path>
            </a:pathLst>
          </a:custGeom>
          <a:solidFill>
            <a:srgbClr val="BFBFBF"/>
          </a:solidFill>
        </p:spPr>
        <p:txBody>
          <a:bodyPr wrap="square" lIns="0" tIns="0" rIns="0" bIns="0" rtlCol="0"/>
          <a:lstStyle/>
          <a:p>
            <a:endParaRPr/>
          </a:p>
        </p:txBody>
      </p:sp>
      <p:sp>
        <p:nvSpPr>
          <p:cNvPr id="75" name="object 75"/>
          <p:cNvSpPr/>
          <p:nvPr/>
        </p:nvSpPr>
        <p:spPr>
          <a:xfrm>
            <a:off x="2006600" y="4495800"/>
            <a:ext cx="163830" cy="98425"/>
          </a:xfrm>
          <a:custGeom>
            <a:avLst/>
            <a:gdLst/>
            <a:ahLst/>
            <a:cxnLst/>
            <a:rect l="l" t="t" r="r" b="b"/>
            <a:pathLst>
              <a:path w="163830" h="98425">
                <a:moveTo>
                  <a:pt x="62809" y="25862"/>
                </a:moveTo>
                <a:lnTo>
                  <a:pt x="1794" y="25862"/>
                </a:lnTo>
                <a:lnTo>
                  <a:pt x="0" y="27708"/>
                </a:lnTo>
                <a:lnTo>
                  <a:pt x="0" y="92363"/>
                </a:lnTo>
                <a:lnTo>
                  <a:pt x="5383" y="97905"/>
                </a:lnTo>
                <a:lnTo>
                  <a:pt x="26918" y="75737"/>
                </a:lnTo>
                <a:lnTo>
                  <a:pt x="125352" y="75737"/>
                </a:lnTo>
                <a:lnTo>
                  <a:pt x="138181" y="66502"/>
                </a:lnTo>
                <a:lnTo>
                  <a:pt x="140746" y="63269"/>
                </a:lnTo>
                <a:lnTo>
                  <a:pt x="84120" y="63269"/>
                </a:lnTo>
                <a:lnTo>
                  <a:pt x="65697" y="62287"/>
                </a:lnTo>
                <a:lnTo>
                  <a:pt x="48453" y="55417"/>
                </a:lnTo>
                <a:lnTo>
                  <a:pt x="64604" y="38793"/>
                </a:lnTo>
                <a:lnTo>
                  <a:pt x="69988" y="31403"/>
                </a:lnTo>
                <a:lnTo>
                  <a:pt x="62809" y="25862"/>
                </a:lnTo>
                <a:close/>
              </a:path>
              <a:path w="163830" h="98425">
                <a:moveTo>
                  <a:pt x="125352" y="75737"/>
                </a:moveTo>
                <a:lnTo>
                  <a:pt x="26918" y="75737"/>
                </a:lnTo>
                <a:lnTo>
                  <a:pt x="54398" y="89621"/>
                </a:lnTo>
                <a:lnTo>
                  <a:pt x="83896" y="92594"/>
                </a:lnTo>
                <a:lnTo>
                  <a:pt x="112721" y="84830"/>
                </a:lnTo>
                <a:lnTo>
                  <a:pt x="125352" y="75737"/>
                </a:lnTo>
                <a:close/>
              </a:path>
              <a:path w="163830" h="98425">
                <a:moveTo>
                  <a:pt x="163305" y="0"/>
                </a:moveTo>
                <a:lnTo>
                  <a:pt x="134592" y="0"/>
                </a:lnTo>
                <a:lnTo>
                  <a:pt x="134592" y="12411"/>
                </a:lnTo>
                <a:lnTo>
                  <a:pt x="131900" y="24476"/>
                </a:lnTo>
                <a:lnTo>
                  <a:pt x="126516" y="35848"/>
                </a:lnTo>
                <a:lnTo>
                  <a:pt x="118441" y="46182"/>
                </a:lnTo>
                <a:lnTo>
                  <a:pt x="102206" y="58016"/>
                </a:lnTo>
                <a:lnTo>
                  <a:pt x="84120" y="63269"/>
                </a:lnTo>
                <a:lnTo>
                  <a:pt x="140746" y="63269"/>
                </a:lnTo>
                <a:lnTo>
                  <a:pt x="149930" y="51694"/>
                </a:lnTo>
                <a:lnTo>
                  <a:pt x="158146" y="35329"/>
                </a:lnTo>
                <a:lnTo>
                  <a:pt x="162660" y="17924"/>
                </a:lnTo>
                <a:lnTo>
                  <a:pt x="163305" y="0"/>
                </a:lnTo>
                <a:close/>
              </a:path>
            </a:pathLst>
          </a:custGeom>
          <a:solidFill>
            <a:srgbClr val="BFBFBF"/>
          </a:solidFill>
        </p:spPr>
        <p:txBody>
          <a:bodyPr wrap="square" lIns="0" tIns="0" rIns="0" bIns="0" rtlCol="0"/>
          <a:lstStyle/>
          <a:p>
            <a:endParaRPr/>
          </a:p>
        </p:txBody>
      </p:sp>
      <p:sp>
        <p:nvSpPr>
          <p:cNvPr id="76" name="object 76"/>
          <p:cNvSpPr/>
          <p:nvPr/>
        </p:nvSpPr>
        <p:spPr>
          <a:xfrm>
            <a:off x="2813491" y="6129085"/>
            <a:ext cx="176530" cy="226695"/>
          </a:xfrm>
          <a:custGeom>
            <a:avLst/>
            <a:gdLst/>
            <a:ahLst/>
            <a:cxnLst/>
            <a:rect l="l" t="t" r="r" b="b"/>
            <a:pathLst>
              <a:path w="176530" h="226695">
                <a:moveTo>
                  <a:pt x="113163" y="0"/>
                </a:moveTo>
                <a:lnTo>
                  <a:pt x="64212" y="33149"/>
                </a:lnTo>
                <a:lnTo>
                  <a:pt x="5330" y="153799"/>
                </a:lnTo>
                <a:lnTo>
                  <a:pt x="0" y="172593"/>
                </a:lnTo>
                <a:lnTo>
                  <a:pt x="1650" y="191386"/>
                </a:lnTo>
                <a:lnTo>
                  <a:pt x="9471" y="208092"/>
                </a:lnTo>
                <a:lnTo>
                  <a:pt x="22649" y="220621"/>
                </a:lnTo>
                <a:lnTo>
                  <a:pt x="24380" y="220621"/>
                </a:lnTo>
                <a:lnTo>
                  <a:pt x="41915" y="226334"/>
                </a:lnTo>
                <a:lnTo>
                  <a:pt x="59450" y="224565"/>
                </a:lnTo>
                <a:lnTo>
                  <a:pt x="75036" y="216183"/>
                </a:lnTo>
                <a:lnTo>
                  <a:pt x="81901" y="207889"/>
                </a:lnTo>
                <a:lnTo>
                  <a:pt x="43864" y="207889"/>
                </a:lnTo>
                <a:lnTo>
                  <a:pt x="33040" y="203915"/>
                </a:lnTo>
                <a:lnTo>
                  <a:pt x="16831" y="177552"/>
                </a:lnTo>
                <a:lnTo>
                  <a:pt x="17670" y="170737"/>
                </a:lnTo>
                <a:lnTo>
                  <a:pt x="79799" y="42430"/>
                </a:lnTo>
                <a:lnTo>
                  <a:pt x="112920" y="18416"/>
                </a:lnTo>
                <a:lnTo>
                  <a:pt x="153040" y="18416"/>
                </a:lnTo>
                <a:lnTo>
                  <a:pt x="150803" y="16444"/>
                </a:lnTo>
                <a:lnTo>
                  <a:pt x="131753" y="5307"/>
                </a:lnTo>
                <a:lnTo>
                  <a:pt x="113163" y="0"/>
                </a:lnTo>
                <a:close/>
              </a:path>
              <a:path w="176530" h="226695">
                <a:moveTo>
                  <a:pt x="126329" y="82888"/>
                </a:moveTo>
                <a:lnTo>
                  <a:pt x="97902" y="82888"/>
                </a:lnTo>
                <a:lnTo>
                  <a:pt x="104045" y="85122"/>
                </a:lnTo>
                <a:lnTo>
                  <a:pt x="114436" y="90690"/>
                </a:lnTo>
                <a:lnTo>
                  <a:pt x="71140" y="190922"/>
                </a:lnTo>
                <a:lnTo>
                  <a:pt x="43864" y="207889"/>
                </a:lnTo>
                <a:lnTo>
                  <a:pt x="81901" y="207889"/>
                </a:lnTo>
                <a:lnTo>
                  <a:pt x="86726" y="202059"/>
                </a:lnTo>
                <a:lnTo>
                  <a:pt x="128290" y="118532"/>
                </a:lnTo>
                <a:lnTo>
                  <a:pt x="131970" y="104466"/>
                </a:lnTo>
                <a:lnTo>
                  <a:pt x="130454" y="90922"/>
                </a:lnTo>
                <a:lnTo>
                  <a:pt x="126329" y="82888"/>
                </a:lnTo>
                <a:close/>
              </a:path>
              <a:path w="176530" h="226695">
                <a:moveTo>
                  <a:pt x="153040" y="18416"/>
                </a:moveTo>
                <a:lnTo>
                  <a:pt x="112920" y="18416"/>
                </a:lnTo>
                <a:lnTo>
                  <a:pt x="123095" y="22012"/>
                </a:lnTo>
                <a:lnTo>
                  <a:pt x="143876" y="33149"/>
                </a:lnTo>
                <a:lnTo>
                  <a:pt x="154754" y="43358"/>
                </a:lnTo>
                <a:lnTo>
                  <a:pt x="159462" y="56351"/>
                </a:lnTo>
                <a:lnTo>
                  <a:pt x="158991" y="70272"/>
                </a:lnTo>
                <a:lnTo>
                  <a:pt x="158889" y="70997"/>
                </a:lnTo>
                <a:lnTo>
                  <a:pt x="154267" y="85122"/>
                </a:lnTo>
                <a:lnTo>
                  <a:pt x="100580" y="192778"/>
                </a:lnTo>
                <a:lnTo>
                  <a:pt x="116167" y="200203"/>
                </a:lnTo>
                <a:lnTo>
                  <a:pt x="169853" y="94402"/>
                </a:lnTo>
                <a:lnTo>
                  <a:pt x="176375" y="70997"/>
                </a:lnTo>
                <a:lnTo>
                  <a:pt x="175265" y="49159"/>
                </a:lnTo>
                <a:lnTo>
                  <a:pt x="166687" y="30452"/>
                </a:lnTo>
                <a:lnTo>
                  <a:pt x="153040" y="18416"/>
                </a:lnTo>
                <a:close/>
              </a:path>
              <a:path w="176530" h="226695">
                <a:moveTo>
                  <a:pt x="100580" y="64501"/>
                </a:moveTo>
                <a:lnTo>
                  <a:pt x="88458" y="66328"/>
                </a:lnTo>
                <a:lnTo>
                  <a:pt x="77634" y="73376"/>
                </a:lnTo>
                <a:lnTo>
                  <a:pt x="69408" y="85122"/>
                </a:lnTo>
                <a:lnTo>
                  <a:pt x="34771" y="153799"/>
                </a:lnTo>
                <a:lnTo>
                  <a:pt x="50358" y="163080"/>
                </a:lnTo>
                <a:lnTo>
                  <a:pt x="84995" y="92546"/>
                </a:lnTo>
                <a:lnTo>
                  <a:pt x="88214" y="87471"/>
                </a:lnTo>
                <a:lnTo>
                  <a:pt x="92571" y="83961"/>
                </a:lnTo>
                <a:lnTo>
                  <a:pt x="97902" y="82888"/>
                </a:lnTo>
                <a:lnTo>
                  <a:pt x="126329" y="82888"/>
                </a:lnTo>
                <a:lnTo>
                  <a:pt x="124393" y="79118"/>
                </a:lnTo>
                <a:lnTo>
                  <a:pt x="114436" y="70272"/>
                </a:lnTo>
                <a:lnTo>
                  <a:pt x="112703" y="68416"/>
                </a:lnTo>
                <a:lnTo>
                  <a:pt x="100580" y="64501"/>
                </a:lnTo>
                <a:close/>
              </a:path>
            </a:pathLst>
          </a:custGeom>
          <a:solidFill>
            <a:srgbClr val="BFBFBF"/>
          </a:solidFill>
        </p:spPr>
        <p:txBody>
          <a:bodyPr wrap="square" lIns="0" tIns="0" rIns="0" bIns="0" rtlCol="0"/>
          <a:lstStyle/>
          <a:p>
            <a:endParaRPr/>
          </a:p>
        </p:txBody>
      </p:sp>
      <p:sp>
        <p:nvSpPr>
          <p:cNvPr id="77" name="object 77"/>
          <p:cNvSpPr/>
          <p:nvPr/>
        </p:nvSpPr>
        <p:spPr>
          <a:xfrm>
            <a:off x="3454400" y="4318000"/>
            <a:ext cx="190500" cy="152400"/>
          </a:xfrm>
          <a:custGeom>
            <a:avLst/>
            <a:gdLst/>
            <a:ahLst/>
            <a:cxnLst/>
            <a:rect l="l" t="t" r="r" b="b"/>
            <a:pathLst>
              <a:path w="190500" h="152400">
                <a:moveTo>
                  <a:pt x="35133" y="53832"/>
                </a:moveTo>
                <a:lnTo>
                  <a:pt x="0" y="87952"/>
                </a:lnTo>
                <a:lnTo>
                  <a:pt x="33571" y="119796"/>
                </a:lnTo>
                <a:lnTo>
                  <a:pt x="68705" y="152400"/>
                </a:lnTo>
                <a:lnTo>
                  <a:pt x="103837" y="119796"/>
                </a:lnTo>
                <a:lnTo>
                  <a:pt x="138348" y="85678"/>
                </a:lnTo>
                <a:lnTo>
                  <a:pt x="68705" y="85678"/>
                </a:lnTo>
                <a:lnTo>
                  <a:pt x="35133" y="53832"/>
                </a:lnTo>
                <a:close/>
              </a:path>
              <a:path w="190500" h="152400">
                <a:moveTo>
                  <a:pt x="157708" y="0"/>
                </a:moveTo>
                <a:lnTo>
                  <a:pt x="68705" y="85678"/>
                </a:lnTo>
                <a:lnTo>
                  <a:pt x="138348" y="85678"/>
                </a:lnTo>
                <a:lnTo>
                  <a:pt x="190500" y="34119"/>
                </a:lnTo>
                <a:lnTo>
                  <a:pt x="157708" y="0"/>
                </a:lnTo>
                <a:close/>
              </a:path>
            </a:pathLst>
          </a:custGeom>
          <a:solidFill>
            <a:srgbClr val="BFBFBF"/>
          </a:solidFill>
        </p:spPr>
        <p:txBody>
          <a:bodyPr wrap="square" lIns="0" tIns="0" rIns="0" bIns="0" rtlCol="0"/>
          <a:lstStyle/>
          <a:p>
            <a:endParaRPr/>
          </a:p>
        </p:txBody>
      </p:sp>
      <p:sp>
        <p:nvSpPr>
          <p:cNvPr id="78" name="object 78"/>
          <p:cNvSpPr/>
          <p:nvPr/>
        </p:nvSpPr>
        <p:spPr>
          <a:xfrm>
            <a:off x="3517900" y="914400"/>
            <a:ext cx="635000" cy="635000"/>
          </a:xfrm>
          <a:custGeom>
            <a:avLst/>
            <a:gdLst/>
            <a:ahLst/>
            <a:cxnLst/>
            <a:rect l="l" t="t" r="r" b="b"/>
            <a:pathLst>
              <a:path w="635000" h="635000">
                <a:moveTo>
                  <a:pt x="318409" y="0"/>
                </a:moveTo>
                <a:lnTo>
                  <a:pt x="271213" y="3436"/>
                </a:lnTo>
                <a:lnTo>
                  <a:pt x="226215" y="13418"/>
                </a:lnTo>
                <a:lnTo>
                  <a:pt x="183900" y="29453"/>
                </a:lnTo>
                <a:lnTo>
                  <a:pt x="144750" y="51049"/>
                </a:lnTo>
                <a:lnTo>
                  <a:pt x="109251" y="77714"/>
                </a:lnTo>
                <a:lnTo>
                  <a:pt x="77885" y="108955"/>
                </a:lnTo>
                <a:lnTo>
                  <a:pt x="51136" y="144282"/>
                </a:lnTo>
                <a:lnTo>
                  <a:pt x="29490" y="183200"/>
                </a:lnTo>
                <a:lnTo>
                  <a:pt x="13429" y="225219"/>
                </a:lnTo>
                <a:lnTo>
                  <a:pt x="3438" y="269847"/>
                </a:lnTo>
                <a:lnTo>
                  <a:pt x="0" y="316590"/>
                </a:lnTo>
                <a:lnTo>
                  <a:pt x="3438" y="363786"/>
                </a:lnTo>
                <a:lnTo>
                  <a:pt x="13429" y="408784"/>
                </a:lnTo>
                <a:lnTo>
                  <a:pt x="29490" y="451099"/>
                </a:lnTo>
                <a:lnTo>
                  <a:pt x="51136" y="490249"/>
                </a:lnTo>
                <a:lnTo>
                  <a:pt x="77885" y="525748"/>
                </a:lnTo>
                <a:lnTo>
                  <a:pt x="109251" y="557114"/>
                </a:lnTo>
                <a:lnTo>
                  <a:pt x="144750" y="583863"/>
                </a:lnTo>
                <a:lnTo>
                  <a:pt x="183900" y="605509"/>
                </a:lnTo>
                <a:lnTo>
                  <a:pt x="226215" y="621570"/>
                </a:lnTo>
                <a:lnTo>
                  <a:pt x="271213" y="631561"/>
                </a:lnTo>
                <a:lnTo>
                  <a:pt x="318409" y="635000"/>
                </a:lnTo>
                <a:lnTo>
                  <a:pt x="365152" y="631561"/>
                </a:lnTo>
                <a:lnTo>
                  <a:pt x="409780" y="621570"/>
                </a:lnTo>
                <a:lnTo>
                  <a:pt x="451799" y="605509"/>
                </a:lnTo>
                <a:lnTo>
                  <a:pt x="490717" y="583863"/>
                </a:lnTo>
                <a:lnTo>
                  <a:pt x="526044" y="557114"/>
                </a:lnTo>
                <a:lnTo>
                  <a:pt x="557204" y="525830"/>
                </a:lnTo>
                <a:lnTo>
                  <a:pt x="323867" y="525830"/>
                </a:lnTo>
                <a:lnTo>
                  <a:pt x="286964" y="495851"/>
                </a:lnTo>
                <a:lnTo>
                  <a:pt x="245158" y="463698"/>
                </a:lnTo>
                <a:lnTo>
                  <a:pt x="203554" y="428715"/>
                </a:lnTo>
                <a:lnTo>
                  <a:pt x="167257" y="390245"/>
                </a:lnTo>
                <a:lnTo>
                  <a:pt x="141372" y="347631"/>
                </a:lnTo>
                <a:lnTo>
                  <a:pt x="131003" y="300215"/>
                </a:lnTo>
                <a:lnTo>
                  <a:pt x="137705" y="258224"/>
                </a:lnTo>
                <a:lnTo>
                  <a:pt x="155622" y="226639"/>
                </a:lnTo>
                <a:lnTo>
                  <a:pt x="181472" y="205800"/>
                </a:lnTo>
                <a:lnTo>
                  <a:pt x="211969" y="196049"/>
                </a:lnTo>
                <a:lnTo>
                  <a:pt x="393998" y="196049"/>
                </a:lnTo>
                <a:lnTo>
                  <a:pt x="426213" y="193320"/>
                </a:lnTo>
                <a:lnTo>
                  <a:pt x="609408" y="193320"/>
                </a:lnTo>
                <a:lnTo>
                  <a:pt x="605546" y="183200"/>
                </a:lnTo>
                <a:lnTo>
                  <a:pt x="583950" y="144282"/>
                </a:lnTo>
                <a:lnTo>
                  <a:pt x="557285" y="108955"/>
                </a:lnTo>
                <a:lnTo>
                  <a:pt x="526044" y="77714"/>
                </a:lnTo>
                <a:lnTo>
                  <a:pt x="490717" y="51049"/>
                </a:lnTo>
                <a:lnTo>
                  <a:pt x="451799" y="29453"/>
                </a:lnTo>
                <a:lnTo>
                  <a:pt x="409780" y="13418"/>
                </a:lnTo>
                <a:lnTo>
                  <a:pt x="365152" y="3436"/>
                </a:lnTo>
                <a:lnTo>
                  <a:pt x="318409" y="0"/>
                </a:lnTo>
                <a:close/>
              </a:path>
              <a:path w="635000" h="635000">
                <a:moveTo>
                  <a:pt x="609408" y="193320"/>
                </a:moveTo>
                <a:lnTo>
                  <a:pt x="426213" y="193320"/>
                </a:lnTo>
                <a:lnTo>
                  <a:pt x="457130" y="202069"/>
                </a:lnTo>
                <a:lnTo>
                  <a:pt x="483527" y="222034"/>
                </a:lnTo>
                <a:lnTo>
                  <a:pt x="502077" y="253001"/>
                </a:lnTo>
                <a:lnTo>
                  <a:pt x="509455" y="294756"/>
                </a:lnTo>
                <a:lnTo>
                  <a:pt x="500004" y="343082"/>
                </a:lnTo>
                <a:lnTo>
                  <a:pt x="475087" y="386606"/>
                </a:lnTo>
                <a:lnTo>
                  <a:pt x="439860" y="425986"/>
                </a:lnTo>
                <a:lnTo>
                  <a:pt x="399477" y="461879"/>
                </a:lnTo>
                <a:lnTo>
                  <a:pt x="359095" y="494941"/>
                </a:lnTo>
                <a:lnTo>
                  <a:pt x="323867" y="525830"/>
                </a:lnTo>
                <a:lnTo>
                  <a:pt x="557204" y="525830"/>
                </a:lnTo>
                <a:lnTo>
                  <a:pt x="583950" y="490249"/>
                </a:lnTo>
                <a:lnTo>
                  <a:pt x="605546" y="451099"/>
                </a:lnTo>
                <a:lnTo>
                  <a:pt x="621581" y="408784"/>
                </a:lnTo>
                <a:lnTo>
                  <a:pt x="631563" y="363786"/>
                </a:lnTo>
                <a:lnTo>
                  <a:pt x="635000" y="316590"/>
                </a:lnTo>
                <a:lnTo>
                  <a:pt x="631563" y="269847"/>
                </a:lnTo>
                <a:lnTo>
                  <a:pt x="621581" y="225219"/>
                </a:lnTo>
                <a:lnTo>
                  <a:pt x="609408" y="193320"/>
                </a:lnTo>
                <a:close/>
              </a:path>
              <a:path w="635000" h="635000">
                <a:moveTo>
                  <a:pt x="393998" y="196049"/>
                </a:moveTo>
                <a:lnTo>
                  <a:pt x="211969" y="196049"/>
                </a:lnTo>
                <a:lnTo>
                  <a:pt x="243832" y="197726"/>
                </a:lnTo>
                <a:lnTo>
                  <a:pt x="273775" y="211173"/>
                </a:lnTo>
                <a:lnTo>
                  <a:pt x="298516" y="236731"/>
                </a:lnTo>
                <a:lnTo>
                  <a:pt x="314770" y="274741"/>
                </a:lnTo>
                <a:lnTo>
                  <a:pt x="320229" y="292936"/>
                </a:lnTo>
                <a:lnTo>
                  <a:pt x="323867" y="274741"/>
                </a:lnTo>
                <a:lnTo>
                  <a:pt x="339603" y="236497"/>
                </a:lnTo>
                <a:lnTo>
                  <a:pt x="364123" y="210320"/>
                </a:lnTo>
                <a:lnTo>
                  <a:pt x="393998" y="196049"/>
                </a:lnTo>
                <a:close/>
              </a:path>
            </a:pathLst>
          </a:custGeom>
          <a:solidFill>
            <a:srgbClr val="BFBFBF"/>
          </a:solidFill>
        </p:spPr>
        <p:txBody>
          <a:bodyPr wrap="square" lIns="0" tIns="0" rIns="0" bIns="0" rtlCol="0"/>
          <a:lstStyle/>
          <a:p>
            <a:endParaRPr/>
          </a:p>
        </p:txBody>
      </p:sp>
      <p:sp>
        <p:nvSpPr>
          <p:cNvPr id="79" name="object 79"/>
          <p:cNvSpPr/>
          <p:nvPr/>
        </p:nvSpPr>
        <p:spPr>
          <a:xfrm>
            <a:off x="5626100" y="88900"/>
            <a:ext cx="342900" cy="342900"/>
          </a:xfrm>
          <a:custGeom>
            <a:avLst/>
            <a:gdLst/>
            <a:ahLst/>
            <a:cxnLst/>
            <a:rect l="l" t="t" r="r" b="b"/>
            <a:pathLst>
              <a:path w="342900" h="342900">
                <a:moveTo>
                  <a:pt x="171450" y="0"/>
                </a:moveTo>
                <a:lnTo>
                  <a:pt x="125817" y="6113"/>
                </a:lnTo>
                <a:lnTo>
                  <a:pt x="84846" y="23373"/>
                </a:lnTo>
                <a:lnTo>
                  <a:pt x="50158" y="50158"/>
                </a:lnTo>
                <a:lnTo>
                  <a:pt x="23373" y="84846"/>
                </a:lnTo>
                <a:lnTo>
                  <a:pt x="6113" y="125817"/>
                </a:lnTo>
                <a:lnTo>
                  <a:pt x="0" y="171450"/>
                </a:lnTo>
                <a:lnTo>
                  <a:pt x="6113" y="217082"/>
                </a:lnTo>
                <a:lnTo>
                  <a:pt x="23373" y="258053"/>
                </a:lnTo>
                <a:lnTo>
                  <a:pt x="50158" y="292741"/>
                </a:lnTo>
                <a:lnTo>
                  <a:pt x="84846" y="319526"/>
                </a:lnTo>
                <a:lnTo>
                  <a:pt x="125817" y="336786"/>
                </a:lnTo>
                <a:lnTo>
                  <a:pt x="171450" y="342900"/>
                </a:lnTo>
                <a:lnTo>
                  <a:pt x="217082" y="336786"/>
                </a:lnTo>
                <a:lnTo>
                  <a:pt x="258053" y="319526"/>
                </a:lnTo>
                <a:lnTo>
                  <a:pt x="277388" y="304596"/>
                </a:lnTo>
                <a:lnTo>
                  <a:pt x="171450" y="304596"/>
                </a:lnTo>
                <a:lnTo>
                  <a:pt x="122459" y="294337"/>
                </a:lnTo>
                <a:lnTo>
                  <a:pt x="81848" y="266294"/>
                </a:lnTo>
                <a:lnTo>
                  <a:pt x="53207" y="224571"/>
                </a:lnTo>
                <a:lnTo>
                  <a:pt x="40126" y="173273"/>
                </a:lnTo>
                <a:lnTo>
                  <a:pt x="342655" y="173273"/>
                </a:lnTo>
                <a:lnTo>
                  <a:pt x="342900" y="171450"/>
                </a:lnTo>
                <a:lnTo>
                  <a:pt x="339479" y="145915"/>
                </a:lnTo>
                <a:lnTo>
                  <a:pt x="93021" y="145915"/>
                </a:lnTo>
                <a:lnTo>
                  <a:pt x="82590" y="142723"/>
                </a:lnTo>
                <a:lnTo>
                  <a:pt x="73869" y="134059"/>
                </a:lnTo>
                <a:lnTo>
                  <a:pt x="67884" y="121291"/>
                </a:lnTo>
                <a:lnTo>
                  <a:pt x="65661" y="105788"/>
                </a:lnTo>
                <a:lnTo>
                  <a:pt x="67884" y="90284"/>
                </a:lnTo>
                <a:lnTo>
                  <a:pt x="73869" y="77517"/>
                </a:lnTo>
                <a:lnTo>
                  <a:pt x="82590" y="68853"/>
                </a:lnTo>
                <a:lnTo>
                  <a:pt x="93021" y="65661"/>
                </a:lnTo>
                <a:lnTo>
                  <a:pt x="304712" y="65661"/>
                </a:lnTo>
                <a:lnTo>
                  <a:pt x="292741" y="50158"/>
                </a:lnTo>
                <a:lnTo>
                  <a:pt x="258053" y="23373"/>
                </a:lnTo>
                <a:lnTo>
                  <a:pt x="217082" y="6113"/>
                </a:lnTo>
                <a:lnTo>
                  <a:pt x="171450" y="0"/>
                </a:lnTo>
                <a:close/>
              </a:path>
              <a:path w="342900" h="342900">
                <a:moveTo>
                  <a:pt x="342655" y="173273"/>
                </a:moveTo>
                <a:lnTo>
                  <a:pt x="304596" y="173273"/>
                </a:lnTo>
                <a:lnTo>
                  <a:pt x="290461" y="224571"/>
                </a:lnTo>
                <a:lnTo>
                  <a:pt x="261279" y="266294"/>
                </a:lnTo>
                <a:lnTo>
                  <a:pt x="220468" y="294337"/>
                </a:lnTo>
                <a:lnTo>
                  <a:pt x="171450" y="304596"/>
                </a:lnTo>
                <a:lnTo>
                  <a:pt x="277388" y="304596"/>
                </a:lnTo>
                <a:lnTo>
                  <a:pt x="292741" y="292741"/>
                </a:lnTo>
                <a:lnTo>
                  <a:pt x="319526" y="258053"/>
                </a:lnTo>
                <a:lnTo>
                  <a:pt x="336786" y="217082"/>
                </a:lnTo>
                <a:lnTo>
                  <a:pt x="342655" y="173273"/>
                </a:lnTo>
                <a:close/>
              </a:path>
              <a:path w="342900" h="342900">
                <a:moveTo>
                  <a:pt x="304596" y="173273"/>
                </a:moveTo>
                <a:lnTo>
                  <a:pt x="40126" y="173273"/>
                </a:lnTo>
                <a:lnTo>
                  <a:pt x="70136" y="187922"/>
                </a:lnTo>
                <a:lnTo>
                  <a:pt x="102368" y="198808"/>
                </a:lnTo>
                <a:lnTo>
                  <a:pt x="136310" y="205591"/>
                </a:lnTo>
                <a:lnTo>
                  <a:pt x="171450" y="207928"/>
                </a:lnTo>
                <a:lnTo>
                  <a:pt x="206617" y="205591"/>
                </a:lnTo>
                <a:lnTo>
                  <a:pt x="240759" y="198808"/>
                </a:lnTo>
                <a:lnTo>
                  <a:pt x="273533" y="187922"/>
                </a:lnTo>
                <a:lnTo>
                  <a:pt x="304596" y="173273"/>
                </a:lnTo>
                <a:close/>
              </a:path>
              <a:path w="342900" h="342900">
                <a:moveTo>
                  <a:pt x="251703" y="65661"/>
                </a:moveTo>
                <a:lnTo>
                  <a:pt x="93021" y="65661"/>
                </a:lnTo>
                <a:lnTo>
                  <a:pt x="103166" y="68853"/>
                </a:lnTo>
                <a:lnTo>
                  <a:pt x="111260" y="77517"/>
                </a:lnTo>
                <a:lnTo>
                  <a:pt x="116617" y="90284"/>
                </a:lnTo>
                <a:lnTo>
                  <a:pt x="118555" y="105788"/>
                </a:lnTo>
                <a:lnTo>
                  <a:pt x="116617" y="121291"/>
                </a:lnTo>
                <a:lnTo>
                  <a:pt x="111260" y="134059"/>
                </a:lnTo>
                <a:lnTo>
                  <a:pt x="103166" y="142723"/>
                </a:lnTo>
                <a:lnTo>
                  <a:pt x="93021" y="145915"/>
                </a:lnTo>
                <a:lnTo>
                  <a:pt x="251703" y="145915"/>
                </a:lnTo>
                <a:lnTo>
                  <a:pt x="241272" y="142723"/>
                </a:lnTo>
                <a:lnTo>
                  <a:pt x="232551" y="134059"/>
                </a:lnTo>
                <a:lnTo>
                  <a:pt x="226567" y="121291"/>
                </a:lnTo>
                <a:lnTo>
                  <a:pt x="224344" y="105788"/>
                </a:lnTo>
                <a:lnTo>
                  <a:pt x="226567" y="90284"/>
                </a:lnTo>
                <a:lnTo>
                  <a:pt x="232551" y="77517"/>
                </a:lnTo>
                <a:lnTo>
                  <a:pt x="241272" y="68853"/>
                </a:lnTo>
                <a:lnTo>
                  <a:pt x="251703" y="65661"/>
                </a:lnTo>
                <a:close/>
              </a:path>
              <a:path w="342900" h="342900">
                <a:moveTo>
                  <a:pt x="304712" y="65661"/>
                </a:moveTo>
                <a:lnTo>
                  <a:pt x="251703" y="65661"/>
                </a:lnTo>
                <a:lnTo>
                  <a:pt x="261849" y="68853"/>
                </a:lnTo>
                <a:lnTo>
                  <a:pt x="269942" y="77517"/>
                </a:lnTo>
                <a:lnTo>
                  <a:pt x="275300" y="90284"/>
                </a:lnTo>
                <a:lnTo>
                  <a:pt x="277238" y="105788"/>
                </a:lnTo>
                <a:lnTo>
                  <a:pt x="275300" y="121291"/>
                </a:lnTo>
                <a:lnTo>
                  <a:pt x="269942" y="134059"/>
                </a:lnTo>
                <a:lnTo>
                  <a:pt x="261849" y="142723"/>
                </a:lnTo>
                <a:lnTo>
                  <a:pt x="251703" y="145915"/>
                </a:lnTo>
                <a:lnTo>
                  <a:pt x="339479" y="145915"/>
                </a:lnTo>
                <a:lnTo>
                  <a:pt x="336786" y="125817"/>
                </a:lnTo>
                <a:lnTo>
                  <a:pt x="319526" y="84846"/>
                </a:lnTo>
                <a:lnTo>
                  <a:pt x="304712" y="65661"/>
                </a:lnTo>
                <a:close/>
              </a:path>
            </a:pathLst>
          </a:custGeom>
          <a:solidFill>
            <a:srgbClr val="BFBFBF"/>
          </a:solidFill>
        </p:spPr>
        <p:txBody>
          <a:bodyPr wrap="square" lIns="0" tIns="0" rIns="0" bIns="0" rtlCol="0"/>
          <a:lstStyle/>
          <a:p>
            <a:endParaRPr/>
          </a:p>
        </p:txBody>
      </p:sp>
      <p:sp>
        <p:nvSpPr>
          <p:cNvPr id="80" name="object 80"/>
          <p:cNvSpPr/>
          <p:nvPr/>
        </p:nvSpPr>
        <p:spPr>
          <a:xfrm>
            <a:off x="5486400" y="0"/>
            <a:ext cx="622300" cy="571500"/>
          </a:xfrm>
          <a:custGeom>
            <a:avLst/>
            <a:gdLst/>
            <a:ahLst/>
            <a:cxnLst/>
            <a:rect l="l" t="t" r="r" b="b"/>
            <a:pathLst>
              <a:path w="622300" h="571500">
                <a:moveTo>
                  <a:pt x="481455" y="0"/>
                </a:moveTo>
                <a:lnTo>
                  <a:pt x="139599" y="0"/>
                </a:lnTo>
                <a:lnTo>
                  <a:pt x="106373" y="25024"/>
                </a:lnTo>
                <a:lnTo>
                  <a:pt x="75824" y="55573"/>
                </a:lnTo>
                <a:lnTo>
                  <a:pt x="49777" y="90156"/>
                </a:lnTo>
                <a:lnTo>
                  <a:pt x="28703" y="128305"/>
                </a:lnTo>
                <a:lnTo>
                  <a:pt x="13069" y="169550"/>
                </a:lnTo>
                <a:lnTo>
                  <a:pt x="3345" y="213422"/>
                </a:lnTo>
                <a:lnTo>
                  <a:pt x="0" y="259453"/>
                </a:lnTo>
                <a:lnTo>
                  <a:pt x="3345" y="305525"/>
                </a:lnTo>
                <a:lnTo>
                  <a:pt x="13069" y="349512"/>
                </a:lnTo>
                <a:lnTo>
                  <a:pt x="28703" y="390928"/>
                </a:lnTo>
                <a:lnTo>
                  <a:pt x="49777" y="429288"/>
                </a:lnTo>
                <a:lnTo>
                  <a:pt x="75824" y="464107"/>
                </a:lnTo>
                <a:lnTo>
                  <a:pt x="106373" y="494901"/>
                </a:lnTo>
                <a:lnTo>
                  <a:pt x="140956" y="521183"/>
                </a:lnTo>
                <a:lnTo>
                  <a:pt x="179105" y="542469"/>
                </a:lnTo>
                <a:lnTo>
                  <a:pt x="220350" y="558274"/>
                </a:lnTo>
                <a:lnTo>
                  <a:pt x="264222" y="568112"/>
                </a:lnTo>
                <a:lnTo>
                  <a:pt x="310253" y="571500"/>
                </a:lnTo>
                <a:lnTo>
                  <a:pt x="356325" y="568112"/>
                </a:lnTo>
                <a:lnTo>
                  <a:pt x="400312" y="558274"/>
                </a:lnTo>
                <a:lnTo>
                  <a:pt x="441728" y="542469"/>
                </a:lnTo>
                <a:lnTo>
                  <a:pt x="480088" y="521183"/>
                </a:lnTo>
                <a:lnTo>
                  <a:pt x="514907" y="494901"/>
                </a:lnTo>
                <a:lnTo>
                  <a:pt x="542324" y="467484"/>
                </a:lnTo>
                <a:lnTo>
                  <a:pt x="310253" y="467484"/>
                </a:lnTo>
                <a:lnTo>
                  <a:pt x="262590" y="461984"/>
                </a:lnTo>
                <a:lnTo>
                  <a:pt x="218817" y="446319"/>
                </a:lnTo>
                <a:lnTo>
                  <a:pt x="180189" y="421745"/>
                </a:lnTo>
                <a:lnTo>
                  <a:pt x="147960" y="389517"/>
                </a:lnTo>
                <a:lnTo>
                  <a:pt x="123387" y="350889"/>
                </a:lnTo>
                <a:lnTo>
                  <a:pt x="107722" y="307116"/>
                </a:lnTo>
                <a:lnTo>
                  <a:pt x="102222" y="259453"/>
                </a:lnTo>
                <a:lnTo>
                  <a:pt x="107722" y="211790"/>
                </a:lnTo>
                <a:lnTo>
                  <a:pt x="123387" y="168017"/>
                </a:lnTo>
                <a:lnTo>
                  <a:pt x="147960" y="129389"/>
                </a:lnTo>
                <a:lnTo>
                  <a:pt x="180189" y="97160"/>
                </a:lnTo>
                <a:lnTo>
                  <a:pt x="218817" y="72587"/>
                </a:lnTo>
                <a:lnTo>
                  <a:pt x="262590" y="56922"/>
                </a:lnTo>
                <a:lnTo>
                  <a:pt x="310253" y="51422"/>
                </a:lnTo>
                <a:lnTo>
                  <a:pt x="541516" y="51422"/>
                </a:lnTo>
                <a:lnTo>
                  <a:pt x="514907" y="25024"/>
                </a:lnTo>
                <a:lnTo>
                  <a:pt x="481455" y="0"/>
                </a:lnTo>
                <a:close/>
              </a:path>
              <a:path w="622300" h="571500">
                <a:moveTo>
                  <a:pt x="541516" y="51422"/>
                </a:moveTo>
                <a:lnTo>
                  <a:pt x="310253" y="51422"/>
                </a:lnTo>
                <a:lnTo>
                  <a:pt x="357916" y="56922"/>
                </a:lnTo>
                <a:lnTo>
                  <a:pt x="401689" y="72587"/>
                </a:lnTo>
                <a:lnTo>
                  <a:pt x="440317" y="97160"/>
                </a:lnTo>
                <a:lnTo>
                  <a:pt x="472545" y="129389"/>
                </a:lnTo>
                <a:lnTo>
                  <a:pt x="497119" y="168017"/>
                </a:lnTo>
                <a:lnTo>
                  <a:pt x="512784" y="211790"/>
                </a:lnTo>
                <a:lnTo>
                  <a:pt x="518284" y="259453"/>
                </a:lnTo>
                <a:lnTo>
                  <a:pt x="512784" y="307116"/>
                </a:lnTo>
                <a:lnTo>
                  <a:pt x="497119" y="350889"/>
                </a:lnTo>
                <a:lnTo>
                  <a:pt x="472545" y="389517"/>
                </a:lnTo>
                <a:lnTo>
                  <a:pt x="440317" y="421745"/>
                </a:lnTo>
                <a:lnTo>
                  <a:pt x="401689" y="446319"/>
                </a:lnTo>
                <a:lnTo>
                  <a:pt x="357916" y="461984"/>
                </a:lnTo>
                <a:lnTo>
                  <a:pt x="310253" y="467484"/>
                </a:lnTo>
                <a:lnTo>
                  <a:pt x="542324" y="467484"/>
                </a:lnTo>
                <a:lnTo>
                  <a:pt x="571983" y="429288"/>
                </a:lnTo>
                <a:lnTo>
                  <a:pt x="593269" y="390928"/>
                </a:lnTo>
                <a:lnTo>
                  <a:pt x="609074" y="349512"/>
                </a:lnTo>
                <a:lnTo>
                  <a:pt x="618912" y="305525"/>
                </a:lnTo>
                <a:lnTo>
                  <a:pt x="622300" y="259453"/>
                </a:lnTo>
                <a:lnTo>
                  <a:pt x="618912" y="213422"/>
                </a:lnTo>
                <a:lnTo>
                  <a:pt x="609074" y="169550"/>
                </a:lnTo>
                <a:lnTo>
                  <a:pt x="593269" y="128305"/>
                </a:lnTo>
                <a:lnTo>
                  <a:pt x="571983" y="90156"/>
                </a:lnTo>
                <a:lnTo>
                  <a:pt x="545701" y="55573"/>
                </a:lnTo>
                <a:lnTo>
                  <a:pt x="541516" y="51422"/>
                </a:lnTo>
                <a:close/>
              </a:path>
            </a:pathLst>
          </a:custGeom>
          <a:solidFill>
            <a:srgbClr val="BFBFBF"/>
          </a:solidFill>
        </p:spPr>
        <p:txBody>
          <a:bodyPr wrap="square" lIns="0" tIns="0" rIns="0" bIns="0" rtlCol="0"/>
          <a:lstStyle/>
          <a:p>
            <a:endParaRPr/>
          </a:p>
        </p:txBody>
      </p:sp>
      <p:sp>
        <p:nvSpPr>
          <p:cNvPr id="81" name="object 81"/>
          <p:cNvSpPr/>
          <p:nvPr/>
        </p:nvSpPr>
        <p:spPr>
          <a:xfrm>
            <a:off x="3898900" y="2590800"/>
            <a:ext cx="38100" cy="50800"/>
          </a:xfrm>
          <a:custGeom>
            <a:avLst/>
            <a:gdLst/>
            <a:ahLst/>
            <a:cxnLst/>
            <a:rect l="l" t="t" r="r" b="b"/>
            <a:pathLst>
              <a:path w="38100" h="50800">
                <a:moveTo>
                  <a:pt x="19050" y="0"/>
                </a:moveTo>
                <a:lnTo>
                  <a:pt x="11635" y="1996"/>
                </a:lnTo>
                <a:lnTo>
                  <a:pt x="5579" y="7439"/>
                </a:lnTo>
                <a:lnTo>
                  <a:pt x="1497" y="15513"/>
                </a:lnTo>
                <a:lnTo>
                  <a:pt x="0" y="25400"/>
                </a:lnTo>
                <a:lnTo>
                  <a:pt x="1497" y="35286"/>
                </a:lnTo>
                <a:lnTo>
                  <a:pt x="5579" y="43360"/>
                </a:lnTo>
                <a:lnTo>
                  <a:pt x="11635" y="48803"/>
                </a:lnTo>
                <a:lnTo>
                  <a:pt x="19050" y="50800"/>
                </a:lnTo>
                <a:lnTo>
                  <a:pt x="26464" y="48803"/>
                </a:lnTo>
                <a:lnTo>
                  <a:pt x="32520" y="43360"/>
                </a:lnTo>
                <a:lnTo>
                  <a:pt x="36602" y="35286"/>
                </a:lnTo>
                <a:lnTo>
                  <a:pt x="38100" y="25400"/>
                </a:lnTo>
                <a:lnTo>
                  <a:pt x="36602" y="15513"/>
                </a:lnTo>
                <a:lnTo>
                  <a:pt x="32520" y="7439"/>
                </a:lnTo>
                <a:lnTo>
                  <a:pt x="26464" y="1996"/>
                </a:lnTo>
                <a:lnTo>
                  <a:pt x="19050" y="0"/>
                </a:lnTo>
                <a:close/>
              </a:path>
            </a:pathLst>
          </a:custGeom>
          <a:solidFill>
            <a:srgbClr val="BFBFBF"/>
          </a:solidFill>
        </p:spPr>
        <p:txBody>
          <a:bodyPr wrap="square" lIns="0" tIns="0" rIns="0" bIns="0" rtlCol="0"/>
          <a:lstStyle/>
          <a:p>
            <a:endParaRPr/>
          </a:p>
        </p:txBody>
      </p:sp>
      <p:sp>
        <p:nvSpPr>
          <p:cNvPr id="82" name="object 82"/>
          <p:cNvSpPr/>
          <p:nvPr/>
        </p:nvSpPr>
        <p:spPr>
          <a:xfrm>
            <a:off x="3962400" y="2590800"/>
            <a:ext cx="50800" cy="50800"/>
          </a:xfrm>
          <a:custGeom>
            <a:avLst/>
            <a:gdLst/>
            <a:ahLst/>
            <a:cxnLst/>
            <a:rect l="l" t="t" r="r" b="b"/>
            <a:pathLst>
              <a:path w="50800" h="50800">
                <a:moveTo>
                  <a:pt x="26276" y="0"/>
                </a:moveTo>
                <a:lnTo>
                  <a:pt x="24523" y="0"/>
                </a:lnTo>
                <a:lnTo>
                  <a:pt x="15518" y="2107"/>
                </a:lnTo>
                <a:lnTo>
                  <a:pt x="7663" y="7663"/>
                </a:lnTo>
                <a:lnTo>
                  <a:pt x="2107" y="15518"/>
                </a:lnTo>
                <a:lnTo>
                  <a:pt x="0" y="24523"/>
                </a:lnTo>
                <a:lnTo>
                  <a:pt x="2107" y="34541"/>
                </a:lnTo>
                <a:lnTo>
                  <a:pt x="7663" y="42917"/>
                </a:lnTo>
                <a:lnTo>
                  <a:pt x="15518" y="48665"/>
                </a:lnTo>
                <a:lnTo>
                  <a:pt x="24523" y="50800"/>
                </a:lnTo>
                <a:lnTo>
                  <a:pt x="26276" y="50800"/>
                </a:lnTo>
                <a:lnTo>
                  <a:pt x="36019" y="47926"/>
                </a:lnTo>
                <a:lnTo>
                  <a:pt x="43793" y="42260"/>
                </a:lnTo>
                <a:lnTo>
                  <a:pt x="48938" y="34295"/>
                </a:lnTo>
                <a:lnTo>
                  <a:pt x="50800" y="24523"/>
                </a:lnTo>
                <a:lnTo>
                  <a:pt x="48938" y="15765"/>
                </a:lnTo>
                <a:lnTo>
                  <a:pt x="43793" y="8320"/>
                </a:lnTo>
                <a:lnTo>
                  <a:pt x="36019" y="2846"/>
                </a:lnTo>
                <a:lnTo>
                  <a:pt x="26276" y="0"/>
                </a:lnTo>
                <a:close/>
              </a:path>
            </a:pathLst>
          </a:custGeom>
          <a:solidFill>
            <a:srgbClr val="BFBFBF"/>
          </a:solidFill>
        </p:spPr>
        <p:txBody>
          <a:bodyPr wrap="square" lIns="0" tIns="0" rIns="0" bIns="0" rtlCol="0"/>
          <a:lstStyle/>
          <a:p>
            <a:endParaRPr/>
          </a:p>
        </p:txBody>
      </p:sp>
      <p:sp>
        <p:nvSpPr>
          <p:cNvPr id="83" name="object 83"/>
          <p:cNvSpPr/>
          <p:nvPr/>
        </p:nvSpPr>
        <p:spPr>
          <a:xfrm>
            <a:off x="4038600" y="2590800"/>
            <a:ext cx="50800" cy="50800"/>
          </a:xfrm>
          <a:custGeom>
            <a:avLst/>
            <a:gdLst/>
            <a:ahLst/>
            <a:cxnLst/>
            <a:rect l="l" t="t" r="r" b="b"/>
            <a:pathLst>
              <a:path w="50800" h="50800">
                <a:moveTo>
                  <a:pt x="25400" y="0"/>
                </a:moveTo>
                <a:lnTo>
                  <a:pt x="15513" y="1996"/>
                </a:lnTo>
                <a:lnTo>
                  <a:pt x="7439" y="7439"/>
                </a:lnTo>
                <a:lnTo>
                  <a:pt x="1996" y="15513"/>
                </a:lnTo>
                <a:lnTo>
                  <a:pt x="0" y="25400"/>
                </a:lnTo>
                <a:lnTo>
                  <a:pt x="1996" y="35286"/>
                </a:lnTo>
                <a:lnTo>
                  <a:pt x="7439" y="43360"/>
                </a:lnTo>
                <a:lnTo>
                  <a:pt x="15513" y="48803"/>
                </a:lnTo>
                <a:lnTo>
                  <a:pt x="25400" y="50800"/>
                </a:lnTo>
                <a:lnTo>
                  <a:pt x="35286" y="48803"/>
                </a:lnTo>
                <a:lnTo>
                  <a:pt x="43360" y="43360"/>
                </a:lnTo>
                <a:lnTo>
                  <a:pt x="48803" y="35286"/>
                </a:lnTo>
                <a:lnTo>
                  <a:pt x="50800" y="25400"/>
                </a:lnTo>
                <a:lnTo>
                  <a:pt x="48803" y="15513"/>
                </a:lnTo>
                <a:lnTo>
                  <a:pt x="43360" y="7439"/>
                </a:lnTo>
                <a:lnTo>
                  <a:pt x="35286" y="1996"/>
                </a:lnTo>
                <a:lnTo>
                  <a:pt x="25400" y="0"/>
                </a:lnTo>
                <a:close/>
              </a:path>
            </a:pathLst>
          </a:custGeom>
          <a:solidFill>
            <a:srgbClr val="BFBFBF"/>
          </a:solidFill>
        </p:spPr>
        <p:txBody>
          <a:bodyPr wrap="square" lIns="0" tIns="0" rIns="0" bIns="0" rtlCol="0"/>
          <a:lstStyle/>
          <a:p>
            <a:endParaRPr/>
          </a:p>
        </p:txBody>
      </p:sp>
      <p:sp>
        <p:nvSpPr>
          <p:cNvPr id="84" name="object 84"/>
          <p:cNvSpPr/>
          <p:nvPr/>
        </p:nvSpPr>
        <p:spPr>
          <a:xfrm>
            <a:off x="3822700" y="2590800"/>
            <a:ext cx="50800" cy="50800"/>
          </a:xfrm>
          <a:custGeom>
            <a:avLst/>
            <a:gdLst/>
            <a:ahLst/>
            <a:cxnLst/>
            <a:rect l="l" t="t" r="r" b="b"/>
            <a:pathLst>
              <a:path w="50800" h="50800">
                <a:moveTo>
                  <a:pt x="25400" y="0"/>
                </a:moveTo>
                <a:lnTo>
                  <a:pt x="15513" y="1996"/>
                </a:lnTo>
                <a:lnTo>
                  <a:pt x="7439" y="7439"/>
                </a:lnTo>
                <a:lnTo>
                  <a:pt x="1996" y="15513"/>
                </a:lnTo>
                <a:lnTo>
                  <a:pt x="0" y="25400"/>
                </a:lnTo>
                <a:lnTo>
                  <a:pt x="1996" y="35286"/>
                </a:lnTo>
                <a:lnTo>
                  <a:pt x="7439" y="43360"/>
                </a:lnTo>
                <a:lnTo>
                  <a:pt x="15513" y="48803"/>
                </a:lnTo>
                <a:lnTo>
                  <a:pt x="25400" y="50800"/>
                </a:lnTo>
                <a:lnTo>
                  <a:pt x="35286" y="48803"/>
                </a:lnTo>
                <a:lnTo>
                  <a:pt x="43360" y="43360"/>
                </a:lnTo>
                <a:lnTo>
                  <a:pt x="48803" y="35286"/>
                </a:lnTo>
                <a:lnTo>
                  <a:pt x="50800" y="25400"/>
                </a:lnTo>
                <a:lnTo>
                  <a:pt x="48803" y="15513"/>
                </a:lnTo>
                <a:lnTo>
                  <a:pt x="43360" y="7439"/>
                </a:lnTo>
                <a:lnTo>
                  <a:pt x="35286" y="1996"/>
                </a:lnTo>
                <a:lnTo>
                  <a:pt x="25400" y="0"/>
                </a:lnTo>
                <a:close/>
              </a:path>
            </a:pathLst>
          </a:custGeom>
          <a:solidFill>
            <a:srgbClr val="BFBFBF"/>
          </a:solidFill>
        </p:spPr>
        <p:txBody>
          <a:bodyPr wrap="square" lIns="0" tIns="0" rIns="0" bIns="0" rtlCol="0"/>
          <a:lstStyle/>
          <a:p>
            <a:endParaRPr/>
          </a:p>
        </p:txBody>
      </p:sp>
      <p:sp>
        <p:nvSpPr>
          <p:cNvPr id="85" name="object 85"/>
          <p:cNvSpPr/>
          <p:nvPr/>
        </p:nvSpPr>
        <p:spPr>
          <a:xfrm>
            <a:off x="3581400" y="2349500"/>
            <a:ext cx="635000" cy="635000"/>
          </a:xfrm>
          <a:custGeom>
            <a:avLst/>
            <a:gdLst/>
            <a:ahLst/>
            <a:cxnLst/>
            <a:rect l="l" t="t" r="r" b="b"/>
            <a:pathLst>
              <a:path w="635000" h="635000">
                <a:moveTo>
                  <a:pt x="317500" y="0"/>
                </a:moveTo>
                <a:lnTo>
                  <a:pt x="270257" y="3450"/>
                </a:lnTo>
                <a:lnTo>
                  <a:pt x="225276" y="13472"/>
                </a:lnTo>
                <a:lnTo>
                  <a:pt x="183027" y="29568"/>
                </a:lnTo>
                <a:lnTo>
                  <a:pt x="143982" y="51243"/>
                </a:lnTo>
                <a:lnTo>
                  <a:pt x="108612" y="78000"/>
                </a:lnTo>
                <a:lnTo>
                  <a:pt x="77390" y="109344"/>
                </a:lnTo>
                <a:lnTo>
                  <a:pt x="50788" y="144779"/>
                </a:lnTo>
                <a:lnTo>
                  <a:pt x="29275" y="183807"/>
                </a:lnTo>
                <a:lnTo>
                  <a:pt x="13325" y="225934"/>
                </a:lnTo>
                <a:lnTo>
                  <a:pt x="3410" y="270664"/>
                </a:lnTo>
                <a:lnTo>
                  <a:pt x="0" y="317500"/>
                </a:lnTo>
                <a:lnTo>
                  <a:pt x="3410" y="364335"/>
                </a:lnTo>
                <a:lnTo>
                  <a:pt x="13325" y="409065"/>
                </a:lnTo>
                <a:lnTo>
                  <a:pt x="29275" y="451192"/>
                </a:lnTo>
                <a:lnTo>
                  <a:pt x="50788" y="490220"/>
                </a:lnTo>
                <a:lnTo>
                  <a:pt x="77390" y="525655"/>
                </a:lnTo>
                <a:lnTo>
                  <a:pt x="108612" y="556999"/>
                </a:lnTo>
                <a:lnTo>
                  <a:pt x="143982" y="583756"/>
                </a:lnTo>
                <a:lnTo>
                  <a:pt x="183027" y="605431"/>
                </a:lnTo>
                <a:lnTo>
                  <a:pt x="225276" y="621527"/>
                </a:lnTo>
                <a:lnTo>
                  <a:pt x="270257" y="631549"/>
                </a:lnTo>
                <a:lnTo>
                  <a:pt x="317500" y="635000"/>
                </a:lnTo>
                <a:lnTo>
                  <a:pt x="364335" y="631549"/>
                </a:lnTo>
                <a:lnTo>
                  <a:pt x="409065" y="621527"/>
                </a:lnTo>
                <a:lnTo>
                  <a:pt x="451192" y="605431"/>
                </a:lnTo>
                <a:lnTo>
                  <a:pt x="490220" y="583756"/>
                </a:lnTo>
                <a:lnTo>
                  <a:pt x="525655" y="556999"/>
                </a:lnTo>
                <a:lnTo>
                  <a:pt x="556999" y="525655"/>
                </a:lnTo>
                <a:lnTo>
                  <a:pt x="569786" y="508721"/>
                </a:lnTo>
                <a:lnTo>
                  <a:pt x="128082" y="508721"/>
                </a:lnTo>
                <a:lnTo>
                  <a:pt x="128082" y="449190"/>
                </a:lnTo>
                <a:lnTo>
                  <a:pt x="93807" y="449190"/>
                </a:lnTo>
                <a:lnTo>
                  <a:pt x="93807" y="232713"/>
                </a:lnTo>
                <a:lnTo>
                  <a:pt x="207457" y="232713"/>
                </a:lnTo>
                <a:lnTo>
                  <a:pt x="207457" y="147925"/>
                </a:lnTo>
                <a:lnTo>
                  <a:pt x="585504" y="147925"/>
                </a:lnTo>
                <a:lnTo>
                  <a:pt x="583756" y="144779"/>
                </a:lnTo>
                <a:lnTo>
                  <a:pt x="556999" y="109344"/>
                </a:lnTo>
                <a:lnTo>
                  <a:pt x="525655" y="78000"/>
                </a:lnTo>
                <a:lnTo>
                  <a:pt x="490220" y="51243"/>
                </a:lnTo>
                <a:lnTo>
                  <a:pt x="451192" y="29568"/>
                </a:lnTo>
                <a:lnTo>
                  <a:pt x="409065" y="13472"/>
                </a:lnTo>
                <a:lnTo>
                  <a:pt x="364335" y="3450"/>
                </a:lnTo>
                <a:lnTo>
                  <a:pt x="317500" y="0"/>
                </a:lnTo>
                <a:close/>
              </a:path>
              <a:path w="635000" h="635000">
                <a:moveTo>
                  <a:pt x="207457" y="232713"/>
                </a:moveTo>
                <a:lnTo>
                  <a:pt x="194829" y="232713"/>
                </a:lnTo>
                <a:lnTo>
                  <a:pt x="194829" y="384247"/>
                </a:lnTo>
                <a:lnTo>
                  <a:pt x="414914" y="384247"/>
                </a:lnTo>
                <a:lnTo>
                  <a:pt x="414914" y="449190"/>
                </a:lnTo>
                <a:lnTo>
                  <a:pt x="184005" y="449190"/>
                </a:lnTo>
                <a:lnTo>
                  <a:pt x="128082" y="508721"/>
                </a:lnTo>
                <a:lnTo>
                  <a:pt x="569786" y="508721"/>
                </a:lnTo>
                <a:lnTo>
                  <a:pt x="583756" y="490220"/>
                </a:lnTo>
                <a:lnTo>
                  <a:pt x="605431" y="451192"/>
                </a:lnTo>
                <a:lnTo>
                  <a:pt x="611021" y="436562"/>
                </a:lnTo>
                <a:lnTo>
                  <a:pt x="503309" y="436562"/>
                </a:lnTo>
                <a:lnTo>
                  <a:pt x="445582" y="371619"/>
                </a:lnTo>
                <a:lnTo>
                  <a:pt x="207457" y="371619"/>
                </a:lnTo>
                <a:lnTo>
                  <a:pt x="207457" y="232713"/>
                </a:lnTo>
                <a:close/>
              </a:path>
              <a:path w="635000" h="635000">
                <a:moveTo>
                  <a:pt x="585504" y="147925"/>
                </a:moveTo>
                <a:lnTo>
                  <a:pt x="539389" y="147925"/>
                </a:lnTo>
                <a:lnTo>
                  <a:pt x="539389" y="371619"/>
                </a:lnTo>
                <a:lnTo>
                  <a:pt x="503309" y="371619"/>
                </a:lnTo>
                <a:lnTo>
                  <a:pt x="503309" y="436562"/>
                </a:lnTo>
                <a:lnTo>
                  <a:pt x="611021" y="436562"/>
                </a:lnTo>
                <a:lnTo>
                  <a:pt x="621527" y="409065"/>
                </a:lnTo>
                <a:lnTo>
                  <a:pt x="631549" y="364335"/>
                </a:lnTo>
                <a:lnTo>
                  <a:pt x="635000" y="317500"/>
                </a:lnTo>
                <a:lnTo>
                  <a:pt x="631549" y="270664"/>
                </a:lnTo>
                <a:lnTo>
                  <a:pt x="621527" y="225934"/>
                </a:lnTo>
                <a:lnTo>
                  <a:pt x="605431" y="183807"/>
                </a:lnTo>
                <a:lnTo>
                  <a:pt x="585504" y="147925"/>
                </a:lnTo>
                <a:close/>
              </a:path>
            </a:pathLst>
          </a:custGeom>
          <a:solidFill>
            <a:srgbClr val="BFBFBF"/>
          </a:solidFill>
        </p:spPr>
        <p:txBody>
          <a:bodyPr wrap="square" lIns="0" tIns="0" rIns="0" bIns="0" rtlCol="0"/>
          <a:lstStyle/>
          <a:p>
            <a:endParaRPr/>
          </a:p>
        </p:txBody>
      </p:sp>
      <p:sp>
        <p:nvSpPr>
          <p:cNvPr id="86" name="object 86"/>
          <p:cNvSpPr/>
          <p:nvPr/>
        </p:nvSpPr>
        <p:spPr>
          <a:xfrm>
            <a:off x="5092700" y="571500"/>
            <a:ext cx="520700" cy="520700"/>
          </a:xfrm>
          <a:custGeom>
            <a:avLst/>
            <a:gdLst/>
            <a:ahLst/>
            <a:cxnLst/>
            <a:rect l="l" t="t" r="r" b="b"/>
            <a:pathLst>
              <a:path w="520700" h="520700">
                <a:moveTo>
                  <a:pt x="260350" y="0"/>
                </a:moveTo>
                <a:lnTo>
                  <a:pt x="213590" y="4152"/>
                </a:lnTo>
                <a:lnTo>
                  <a:pt x="169564" y="16134"/>
                </a:lnTo>
                <a:lnTo>
                  <a:pt x="129011" y="35233"/>
                </a:lnTo>
                <a:lnTo>
                  <a:pt x="92670" y="60739"/>
                </a:lnTo>
                <a:lnTo>
                  <a:pt x="61279" y="91940"/>
                </a:lnTo>
                <a:lnTo>
                  <a:pt x="35577" y="128123"/>
                </a:lnTo>
                <a:lnTo>
                  <a:pt x="16305" y="168576"/>
                </a:lnTo>
                <a:lnTo>
                  <a:pt x="4199" y="212589"/>
                </a:lnTo>
                <a:lnTo>
                  <a:pt x="0" y="259449"/>
                </a:lnTo>
                <a:lnTo>
                  <a:pt x="4199" y="306370"/>
                </a:lnTo>
                <a:lnTo>
                  <a:pt x="16305" y="350548"/>
                </a:lnTo>
                <a:lnTo>
                  <a:pt x="35577" y="391242"/>
                </a:lnTo>
                <a:lnTo>
                  <a:pt x="61279" y="427709"/>
                </a:lnTo>
                <a:lnTo>
                  <a:pt x="92670" y="459208"/>
                </a:lnTo>
                <a:lnTo>
                  <a:pt x="129011" y="484998"/>
                </a:lnTo>
                <a:lnTo>
                  <a:pt x="169564" y="504338"/>
                </a:lnTo>
                <a:lnTo>
                  <a:pt x="213590" y="516486"/>
                </a:lnTo>
                <a:lnTo>
                  <a:pt x="260350" y="520700"/>
                </a:lnTo>
                <a:lnTo>
                  <a:pt x="307109" y="516486"/>
                </a:lnTo>
                <a:lnTo>
                  <a:pt x="351135" y="504338"/>
                </a:lnTo>
                <a:lnTo>
                  <a:pt x="391688" y="484998"/>
                </a:lnTo>
                <a:lnTo>
                  <a:pt x="428029" y="459208"/>
                </a:lnTo>
                <a:lnTo>
                  <a:pt x="459420" y="427709"/>
                </a:lnTo>
                <a:lnTo>
                  <a:pt x="461183" y="425208"/>
                </a:lnTo>
                <a:lnTo>
                  <a:pt x="310624" y="425208"/>
                </a:lnTo>
                <a:lnTo>
                  <a:pt x="141846" y="354940"/>
                </a:lnTo>
                <a:lnTo>
                  <a:pt x="141846" y="329716"/>
                </a:lnTo>
                <a:lnTo>
                  <a:pt x="82593" y="329716"/>
                </a:lnTo>
                <a:lnTo>
                  <a:pt x="82593" y="190983"/>
                </a:lnTo>
                <a:lnTo>
                  <a:pt x="141846" y="190983"/>
                </a:lnTo>
                <a:lnTo>
                  <a:pt x="141846" y="163957"/>
                </a:lnTo>
                <a:lnTo>
                  <a:pt x="310624" y="95491"/>
                </a:lnTo>
                <a:lnTo>
                  <a:pt x="461943" y="95491"/>
                </a:lnTo>
                <a:lnTo>
                  <a:pt x="459420" y="91940"/>
                </a:lnTo>
                <a:lnTo>
                  <a:pt x="428029" y="60739"/>
                </a:lnTo>
                <a:lnTo>
                  <a:pt x="391688" y="35233"/>
                </a:lnTo>
                <a:lnTo>
                  <a:pt x="351135" y="16134"/>
                </a:lnTo>
                <a:lnTo>
                  <a:pt x="307109" y="4152"/>
                </a:lnTo>
                <a:lnTo>
                  <a:pt x="260350" y="0"/>
                </a:lnTo>
                <a:close/>
              </a:path>
              <a:path w="520700" h="520700">
                <a:moveTo>
                  <a:pt x="461943" y="95491"/>
                </a:moveTo>
                <a:lnTo>
                  <a:pt x="310624" y="95491"/>
                </a:lnTo>
                <a:lnTo>
                  <a:pt x="310624" y="425208"/>
                </a:lnTo>
                <a:lnTo>
                  <a:pt x="461183" y="425208"/>
                </a:lnTo>
                <a:lnTo>
                  <a:pt x="475151" y="405389"/>
                </a:lnTo>
                <a:lnTo>
                  <a:pt x="403990" y="405389"/>
                </a:lnTo>
                <a:lnTo>
                  <a:pt x="377059" y="389173"/>
                </a:lnTo>
                <a:lnTo>
                  <a:pt x="386952" y="367553"/>
                </a:lnTo>
                <a:lnTo>
                  <a:pt x="353716" y="367553"/>
                </a:lnTo>
                <a:lnTo>
                  <a:pt x="326783" y="353138"/>
                </a:lnTo>
                <a:lnTo>
                  <a:pt x="336210" y="332672"/>
                </a:lnTo>
                <a:lnTo>
                  <a:pt x="342943" y="309672"/>
                </a:lnTo>
                <a:lnTo>
                  <a:pt x="346983" y="284983"/>
                </a:lnTo>
                <a:lnTo>
                  <a:pt x="348330" y="259449"/>
                </a:lnTo>
                <a:lnTo>
                  <a:pt x="346983" y="234197"/>
                </a:lnTo>
                <a:lnTo>
                  <a:pt x="342943" y="210126"/>
                </a:lnTo>
                <a:lnTo>
                  <a:pt x="336210" y="187745"/>
                </a:lnTo>
                <a:lnTo>
                  <a:pt x="326783" y="167561"/>
                </a:lnTo>
                <a:lnTo>
                  <a:pt x="353716" y="151345"/>
                </a:lnTo>
                <a:lnTo>
                  <a:pt x="386614" y="151345"/>
                </a:lnTo>
                <a:lnTo>
                  <a:pt x="377059" y="129724"/>
                </a:lnTo>
                <a:lnTo>
                  <a:pt x="403990" y="115310"/>
                </a:lnTo>
                <a:lnTo>
                  <a:pt x="476021" y="115310"/>
                </a:lnTo>
                <a:lnTo>
                  <a:pt x="461943" y="95491"/>
                </a:lnTo>
                <a:close/>
              </a:path>
              <a:path w="520700" h="520700">
                <a:moveTo>
                  <a:pt x="476021" y="115310"/>
                </a:moveTo>
                <a:lnTo>
                  <a:pt x="403990" y="115310"/>
                </a:lnTo>
                <a:lnTo>
                  <a:pt x="418411" y="147967"/>
                </a:lnTo>
                <a:lnTo>
                  <a:pt x="429128" y="183326"/>
                </a:lnTo>
                <a:lnTo>
                  <a:pt x="435806" y="220712"/>
                </a:lnTo>
                <a:lnTo>
                  <a:pt x="438106" y="259449"/>
                </a:lnTo>
                <a:lnTo>
                  <a:pt x="435806" y="299227"/>
                </a:lnTo>
                <a:lnTo>
                  <a:pt x="429128" y="337148"/>
                </a:lnTo>
                <a:lnTo>
                  <a:pt x="418411" y="372704"/>
                </a:lnTo>
                <a:lnTo>
                  <a:pt x="403990" y="405389"/>
                </a:lnTo>
                <a:lnTo>
                  <a:pt x="475151" y="405389"/>
                </a:lnTo>
                <a:lnTo>
                  <a:pt x="485122" y="391242"/>
                </a:lnTo>
                <a:lnTo>
                  <a:pt x="504394" y="350548"/>
                </a:lnTo>
                <a:lnTo>
                  <a:pt x="516500" y="306370"/>
                </a:lnTo>
                <a:lnTo>
                  <a:pt x="520700" y="259449"/>
                </a:lnTo>
                <a:lnTo>
                  <a:pt x="516500" y="212589"/>
                </a:lnTo>
                <a:lnTo>
                  <a:pt x="504394" y="168576"/>
                </a:lnTo>
                <a:lnTo>
                  <a:pt x="485122" y="128123"/>
                </a:lnTo>
                <a:lnTo>
                  <a:pt x="476021" y="115310"/>
                </a:lnTo>
                <a:close/>
              </a:path>
              <a:path w="520700" h="520700">
                <a:moveTo>
                  <a:pt x="386614" y="151345"/>
                </a:moveTo>
                <a:lnTo>
                  <a:pt x="353716" y="151345"/>
                </a:lnTo>
                <a:lnTo>
                  <a:pt x="364461" y="175837"/>
                </a:lnTo>
                <a:lnTo>
                  <a:pt x="372344" y="202694"/>
                </a:lnTo>
                <a:lnTo>
                  <a:pt x="377198" y="230902"/>
                </a:lnTo>
                <a:lnTo>
                  <a:pt x="378853" y="259449"/>
                </a:lnTo>
                <a:lnTo>
                  <a:pt x="377198" y="288755"/>
                </a:lnTo>
                <a:lnTo>
                  <a:pt x="372344" y="316879"/>
                </a:lnTo>
                <a:lnTo>
                  <a:pt x="364461" y="343314"/>
                </a:lnTo>
                <a:lnTo>
                  <a:pt x="353716" y="367553"/>
                </a:lnTo>
                <a:lnTo>
                  <a:pt x="386952" y="367553"/>
                </a:lnTo>
                <a:lnTo>
                  <a:pt x="390160" y="360542"/>
                </a:lnTo>
                <a:lnTo>
                  <a:pt x="399726" y="329040"/>
                </a:lnTo>
                <a:lnTo>
                  <a:pt x="405590" y="295174"/>
                </a:lnTo>
                <a:lnTo>
                  <a:pt x="407582" y="259449"/>
                </a:lnTo>
                <a:lnTo>
                  <a:pt x="405590" y="224737"/>
                </a:lnTo>
                <a:lnTo>
                  <a:pt x="399726" y="191208"/>
                </a:lnTo>
                <a:lnTo>
                  <a:pt x="390160" y="159368"/>
                </a:lnTo>
                <a:lnTo>
                  <a:pt x="386614" y="151345"/>
                </a:lnTo>
                <a:close/>
              </a:path>
            </a:pathLst>
          </a:custGeom>
          <a:solidFill>
            <a:srgbClr val="BFBFBF"/>
          </a:solidFill>
        </p:spPr>
        <p:txBody>
          <a:bodyPr wrap="square" lIns="0" tIns="0" rIns="0" bIns="0" rtlCol="0"/>
          <a:lstStyle/>
          <a:p>
            <a:endParaRPr/>
          </a:p>
        </p:txBody>
      </p:sp>
      <p:sp>
        <p:nvSpPr>
          <p:cNvPr id="87" name="object 87"/>
          <p:cNvSpPr/>
          <p:nvPr/>
        </p:nvSpPr>
        <p:spPr>
          <a:xfrm>
            <a:off x="6134100" y="2463800"/>
            <a:ext cx="50800" cy="76200"/>
          </a:xfrm>
          <a:custGeom>
            <a:avLst/>
            <a:gdLst/>
            <a:ahLst/>
            <a:cxnLst/>
            <a:rect l="l" t="t" r="r" b="b"/>
            <a:pathLst>
              <a:path w="50800" h="76200">
                <a:moveTo>
                  <a:pt x="16932" y="0"/>
                </a:moveTo>
                <a:lnTo>
                  <a:pt x="15874" y="19645"/>
                </a:lnTo>
                <a:lnTo>
                  <a:pt x="12699" y="38576"/>
                </a:lnTo>
                <a:lnTo>
                  <a:pt x="7408" y="56792"/>
                </a:lnTo>
                <a:lnTo>
                  <a:pt x="0" y="74295"/>
                </a:lnTo>
                <a:lnTo>
                  <a:pt x="3763" y="76200"/>
                </a:lnTo>
                <a:lnTo>
                  <a:pt x="11289" y="76200"/>
                </a:lnTo>
                <a:lnTo>
                  <a:pt x="26193" y="73193"/>
                </a:lnTo>
                <a:lnTo>
                  <a:pt x="38805" y="65008"/>
                </a:lnTo>
                <a:lnTo>
                  <a:pt x="47536" y="52893"/>
                </a:lnTo>
                <a:lnTo>
                  <a:pt x="50800" y="38100"/>
                </a:lnTo>
                <a:lnTo>
                  <a:pt x="48154" y="24378"/>
                </a:lnTo>
                <a:lnTo>
                  <a:pt x="40922" y="12620"/>
                </a:lnTo>
                <a:lnTo>
                  <a:pt x="30162" y="4077"/>
                </a:lnTo>
                <a:lnTo>
                  <a:pt x="16932" y="0"/>
                </a:lnTo>
                <a:close/>
              </a:path>
            </a:pathLst>
          </a:custGeom>
          <a:solidFill>
            <a:srgbClr val="BFBFBF"/>
          </a:solidFill>
        </p:spPr>
        <p:txBody>
          <a:bodyPr wrap="square" lIns="0" tIns="0" rIns="0" bIns="0" rtlCol="0"/>
          <a:lstStyle/>
          <a:p>
            <a:endParaRPr/>
          </a:p>
        </p:txBody>
      </p:sp>
      <p:sp>
        <p:nvSpPr>
          <p:cNvPr id="88" name="object 88"/>
          <p:cNvSpPr/>
          <p:nvPr/>
        </p:nvSpPr>
        <p:spPr>
          <a:xfrm>
            <a:off x="5740400" y="2171700"/>
            <a:ext cx="546100" cy="558800"/>
          </a:xfrm>
          <a:custGeom>
            <a:avLst/>
            <a:gdLst/>
            <a:ahLst/>
            <a:cxnLst/>
            <a:rect l="l" t="t" r="r" b="b"/>
            <a:pathLst>
              <a:path w="546100" h="558800">
                <a:moveTo>
                  <a:pt x="273050" y="0"/>
                </a:moveTo>
                <a:lnTo>
                  <a:pt x="223993" y="4504"/>
                </a:lnTo>
                <a:lnTo>
                  <a:pt x="177810" y="17490"/>
                </a:lnTo>
                <a:lnTo>
                  <a:pt x="135277" y="38167"/>
                </a:lnTo>
                <a:lnTo>
                  <a:pt x="97165" y="65742"/>
                </a:lnTo>
                <a:lnTo>
                  <a:pt x="64248" y="99424"/>
                </a:lnTo>
                <a:lnTo>
                  <a:pt x="37299" y="138423"/>
                </a:lnTo>
                <a:lnTo>
                  <a:pt x="17093" y="181946"/>
                </a:lnTo>
                <a:lnTo>
                  <a:pt x="4402" y="229202"/>
                </a:lnTo>
                <a:lnTo>
                  <a:pt x="0" y="279400"/>
                </a:lnTo>
                <a:lnTo>
                  <a:pt x="4402" y="329597"/>
                </a:lnTo>
                <a:lnTo>
                  <a:pt x="17093" y="376853"/>
                </a:lnTo>
                <a:lnTo>
                  <a:pt x="37299" y="420376"/>
                </a:lnTo>
                <a:lnTo>
                  <a:pt x="64248" y="459375"/>
                </a:lnTo>
                <a:lnTo>
                  <a:pt x="97165" y="493057"/>
                </a:lnTo>
                <a:lnTo>
                  <a:pt x="135277" y="520632"/>
                </a:lnTo>
                <a:lnTo>
                  <a:pt x="177810" y="541309"/>
                </a:lnTo>
                <a:lnTo>
                  <a:pt x="223993" y="554295"/>
                </a:lnTo>
                <a:lnTo>
                  <a:pt x="273050" y="558800"/>
                </a:lnTo>
                <a:lnTo>
                  <a:pt x="322106" y="554295"/>
                </a:lnTo>
                <a:lnTo>
                  <a:pt x="368289" y="541309"/>
                </a:lnTo>
                <a:lnTo>
                  <a:pt x="410822" y="520632"/>
                </a:lnTo>
                <a:lnTo>
                  <a:pt x="448934" y="493057"/>
                </a:lnTo>
                <a:lnTo>
                  <a:pt x="481851" y="459375"/>
                </a:lnTo>
                <a:lnTo>
                  <a:pt x="489623" y="448128"/>
                </a:lnTo>
                <a:lnTo>
                  <a:pt x="260638" y="448128"/>
                </a:lnTo>
                <a:lnTo>
                  <a:pt x="212964" y="440276"/>
                </a:lnTo>
                <a:lnTo>
                  <a:pt x="171588" y="418403"/>
                </a:lnTo>
                <a:lnTo>
                  <a:pt x="138979" y="385034"/>
                </a:lnTo>
                <a:lnTo>
                  <a:pt x="117603" y="342696"/>
                </a:lnTo>
                <a:lnTo>
                  <a:pt x="109929" y="293914"/>
                </a:lnTo>
                <a:lnTo>
                  <a:pt x="109995" y="284616"/>
                </a:lnTo>
                <a:lnTo>
                  <a:pt x="110151" y="278719"/>
                </a:lnTo>
                <a:lnTo>
                  <a:pt x="110677" y="271717"/>
                </a:lnTo>
                <a:lnTo>
                  <a:pt x="111701" y="264885"/>
                </a:lnTo>
                <a:lnTo>
                  <a:pt x="544827" y="264885"/>
                </a:lnTo>
                <a:lnTo>
                  <a:pt x="543236" y="246743"/>
                </a:lnTo>
                <a:lnTo>
                  <a:pt x="212765" y="246743"/>
                </a:lnTo>
                <a:lnTo>
                  <a:pt x="201434" y="246034"/>
                </a:lnTo>
                <a:lnTo>
                  <a:pt x="195257" y="236991"/>
                </a:lnTo>
                <a:lnTo>
                  <a:pt x="196060" y="225566"/>
                </a:lnTo>
                <a:lnTo>
                  <a:pt x="205673" y="217714"/>
                </a:lnTo>
                <a:lnTo>
                  <a:pt x="209691" y="208217"/>
                </a:lnTo>
                <a:lnTo>
                  <a:pt x="204565" y="192087"/>
                </a:lnTo>
                <a:lnTo>
                  <a:pt x="196448" y="175617"/>
                </a:lnTo>
                <a:lnTo>
                  <a:pt x="191489" y="165100"/>
                </a:lnTo>
                <a:lnTo>
                  <a:pt x="188248" y="149990"/>
                </a:lnTo>
                <a:lnTo>
                  <a:pt x="189494" y="135391"/>
                </a:lnTo>
                <a:lnTo>
                  <a:pt x="195728" y="122492"/>
                </a:lnTo>
                <a:lnTo>
                  <a:pt x="207446" y="112485"/>
                </a:lnTo>
                <a:lnTo>
                  <a:pt x="218888" y="110614"/>
                </a:lnTo>
                <a:lnTo>
                  <a:pt x="489584" y="110614"/>
                </a:lnTo>
                <a:lnTo>
                  <a:pt x="481851" y="99424"/>
                </a:lnTo>
                <a:lnTo>
                  <a:pt x="448934" y="65742"/>
                </a:lnTo>
                <a:lnTo>
                  <a:pt x="410822" y="38167"/>
                </a:lnTo>
                <a:lnTo>
                  <a:pt x="368289" y="17490"/>
                </a:lnTo>
                <a:lnTo>
                  <a:pt x="322106" y="4504"/>
                </a:lnTo>
                <a:lnTo>
                  <a:pt x="273050" y="0"/>
                </a:lnTo>
                <a:close/>
              </a:path>
              <a:path w="546100" h="558800">
                <a:moveTo>
                  <a:pt x="381205" y="390071"/>
                </a:moveTo>
                <a:lnTo>
                  <a:pt x="357380" y="414450"/>
                </a:lnTo>
                <a:lnTo>
                  <a:pt x="328901" y="432706"/>
                </a:lnTo>
                <a:lnTo>
                  <a:pt x="296431" y="444159"/>
                </a:lnTo>
                <a:lnTo>
                  <a:pt x="260638" y="448128"/>
                </a:lnTo>
                <a:lnTo>
                  <a:pt x="489623" y="448128"/>
                </a:lnTo>
                <a:lnTo>
                  <a:pt x="508800" y="420376"/>
                </a:lnTo>
                <a:lnTo>
                  <a:pt x="520343" y="395514"/>
                </a:lnTo>
                <a:lnTo>
                  <a:pt x="407802" y="395514"/>
                </a:lnTo>
                <a:lnTo>
                  <a:pt x="400903" y="395174"/>
                </a:lnTo>
                <a:lnTo>
                  <a:pt x="393839" y="394153"/>
                </a:lnTo>
                <a:lnTo>
                  <a:pt x="387106" y="392452"/>
                </a:lnTo>
                <a:lnTo>
                  <a:pt x="381205" y="390071"/>
                </a:lnTo>
                <a:close/>
              </a:path>
              <a:path w="546100" h="558800">
                <a:moveTo>
                  <a:pt x="544827" y="264885"/>
                </a:moveTo>
                <a:lnTo>
                  <a:pt x="411347" y="264885"/>
                </a:lnTo>
                <a:lnTo>
                  <a:pt x="434979" y="270753"/>
                </a:lnTo>
                <a:lnTo>
                  <a:pt x="454123" y="284616"/>
                </a:lnTo>
                <a:lnTo>
                  <a:pt x="466950" y="304941"/>
                </a:lnTo>
                <a:lnTo>
                  <a:pt x="471632" y="330200"/>
                </a:lnTo>
                <a:lnTo>
                  <a:pt x="466645" y="355713"/>
                </a:lnTo>
                <a:lnTo>
                  <a:pt x="453015" y="376464"/>
                </a:lnTo>
                <a:lnTo>
                  <a:pt x="432735" y="390411"/>
                </a:lnTo>
                <a:lnTo>
                  <a:pt x="407802" y="395514"/>
                </a:lnTo>
                <a:lnTo>
                  <a:pt x="520343" y="395514"/>
                </a:lnTo>
                <a:lnTo>
                  <a:pt x="529006" y="376853"/>
                </a:lnTo>
                <a:lnTo>
                  <a:pt x="541697" y="329597"/>
                </a:lnTo>
                <a:lnTo>
                  <a:pt x="546100" y="279400"/>
                </a:lnTo>
                <a:lnTo>
                  <a:pt x="544827" y="264885"/>
                </a:lnTo>
                <a:close/>
              </a:path>
              <a:path w="546100" h="558800">
                <a:moveTo>
                  <a:pt x="304022" y="110614"/>
                </a:moveTo>
                <a:lnTo>
                  <a:pt x="218888" y="110614"/>
                </a:lnTo>
                <a:lnTo>
                  <a:pt x="227172" y="117928"/>
                </a:lnTo>
                <a:lnTo>
                  <a:pt x="229139" y="129324"/>
                </a:lnTo>
                <a:lnTo>
                  <a:pt x="221631" y="139700"/>
                </a:lnTo>
                <a:lnTo>
                  <a:pt x="218418" y="143895"/>
                </a:lnTo>
                <a:lnTo>
                  <a:pt x="218528" y="150131"/>
                </a:lnTo>
                <a:lnTo>
                  <a:pt x="220634" y="157048"/>
                </a:lnTo>
                <a:lnTo>
                  <a:pt x="223404" y="163285"/>
                </a:lnTo>
                <a:lnTo>
                  <a:pt x="227615" y="170400"/>
                </a:lnTo>
                <a:lnTo>
                  <a:pt x="231826" y="178026"/>
                </a:lnTo>
                <a:lnTo>
                  <a:pt x="235372" y="185992"/>
                </a:lnTo>
                <a:lnTo>
                  <a:pt x="237589" y="194128"/>
                </a:lnTo>
                <a:lnTo>
                  <a:pt x="239195" y="210513"/>
                </a:lnTo>
                <a:lnTo>
                  <a:pt x="235815" y="225878"/>
                </a:lnTo>
                <a:lnTo>
                  <a:pt x="227116" y="238521"/>
                </a:lnTo>
                <a:lnTo>
                  <a:pt x="212765" y="246743"/>
                </a:lnTo>
                <a:lnTo>
                  <a:pt x="299645" y="246743"/>
                </a:lnTo>
                <a:lnTo>
                  <a:pt x="287289" y="246034"/>
                </a:lnTo>
                <a:lnTo>
                  <a:pt x="280585" y="236991"/>
                </a:lnTo>
                <a:lnTo>
                  <a:pt x="281194" y="225566"/>
                </a:lnTo>
                <a:lnTo>
                  <a:pt x="290780" y="217714"/>
                </a:lnTo>
                <a:lnTo>
                  <a:pt x="294797" y="208217"/>
                </a:lnTo>
                <a:lnTo>
                  <a:pt x="289672" y="192087"/>
                </a:lnTo>
                <a:lnTo>
                  <a:pt x="281554" y="175617"/>
                </a:lnTo>
                <a:lnTo>
                  <a:pt x="276595" y="165100"/>
                </a:lnTo>
                <a:lnTo>
                  <a:pt x="273354" y="149990"/>
                </a:lnTo>
                <a:lnTo>
                  <a:pt x="274601" y="135391"/>
                </a:lnTo>
                <a:lnTo>
                  <a:pt x="280834" y="122492"/>
                </a:lnTo>
                <a:lnTo>
                  <a:pt x="292553" y="112485"/>
                </a:lnTo>
                <a:lnTo>
                  <a:pt x="304022" y="110614"/>
                </a:lnTo>
                <a:close/>
              </a:path>
              <a:path w="546100" h="558800">
                <a:moveTo>
                  <a:pt x="489584" y="110614"/>
                </a:moveTo>
                <a:lnTo>
                  <a:pt x="304022" y="110614"/>
                </a:lnTo>
                <a:lnTo>
                  <a:pt x="312500" y="117928"/>
                </a:lnTo>
                <a:lnTo>
                  <a:pt x="314993" y="129324"/>
                </a:lnTo>
                <a:lnTo>
                  <a:pt x="308510" y="139700"/>
                </a:lnTo>
                <a:lnTo>
                  <a:pt x="304272" y="143895"/>
                </a:lnTo>
                <a:lnTo>
                  <a:pt x="303856" y="150131"/>
                </a:lnTo>
                <a:lnTo>
                  <a:pt x="305768" y="157048"/>
                </a:lnTo>
                <a:lnTo>
                  <a:pt x="308510" y="163285"/>
                </a:lnTo>
                <a:lnTo>
                  <a:pt x="312721" y="170400"/>
                </a:lnTo>
                <a:lnTo>
                  <a:pt x="316932" y="178026"/>
                </a:lnTo>
                <a:lnTo>
                  <a:pt x="320479" y="185992"/>
                </a:lnTo>
                <a:lnTo>
                  <a:pt x="322695" y="194128"/>
                </a:lnTo>
                <a:lnTo>
                  <a:pt x="324329" y="210513"/>
                </a:lnTo>
                <a:lnTo>
                  <a:pt x="321143" y="225878"/>
                </a:lnTo>
                <a:lnTo>
                  <a:pt x="312971" y="238521"/>
                </a:lnTo>
                <a:lnTo>
                  <a:pt x="299645" y="246743"/>
                </a:lnTo>
                <a:lnTo>
                  <a:pt x="543236" y="246743"/>
                </a:lnTo>
                <a:lnTo>
                  <a:pt x="541697" y="229202"/>
                </a:lnTo>
                <a:lnTo>
                  <a:pt x="529006" y="181946"/>
                </a:lnTo>
                <a:lnTo>
                  <a:pt x="508800" y="138423"/>
                </a:lnTo>
                <a:lnTo>
                  <a:pt x="489584" y="110614"/>
                </a:lnTo>
                <a:close/>
              </a:path>
            </a:pathLst>
          </a:custGeom>
          <a:solidFill>
            <a:srgbClr val="BFBFBF"/>
          </a:solidFill>
        </p:spPr>
        <p:txBody>
          <a:bodyPr wrap="square" lIns="0" tIns="0" rIns="0" bIns="0" rtlCol="0"/>
          <a:lstStyle/>
          <a:p>
            <a:endParaRPr/>
          </a:p>
        </p:txBody>
      </p:sp>
      <p:sp>
        <p:nvSpPr>
          <p:cNvPr id="89" name="object 89"/>
          <p:cNvSpPr/>
          <p:nvPr/>
        </p:nvSpPr>
        <p:spPr>
          <a:xfrm>
            <a:off x="4737100" y="1659254"/>
            <a:ext cx="304800" cy="0"/>
          </a:xfrm>
          <a:custGeom>
            <a:avLst/>
            <a:gdLst/>
            <a:ahLst/>
            <a:cxnLst/>
            <a:rect l="l" t="t" r="r" b="b"/>
            <a:pathLst>
              <a:path w="304800">
                <a:moveTo>
                  <a:pt x="0" y="0"/>
                </a:moveTo>
                <a:lnTo>
                  <a:pt x="304800" y="0"/>
                </a:lnTo>
              </a:path>
            </a:pathLst>
          </a:custGeom>
          <a:ln w="8890">
            <a:solidFill>
              <a:srgbClr val="BFBFBF"/>
            </a:solidFill>
          </a:ln>
        </p:spPr>
        <p:txBody>
          <a:bodyPr wrap="square" lIns="0" tIns="0" rIns="0" bIns="0" rtlCol="0"/>
          <a:lstStyle/>
          <a:p>
            <a:endParaRPr/>
          </a:p>
        </p:txBody>
      </p:sp>
      <p:sp>
        <p:nvSpPr>
          <p:cNvPr id="90" name="object 90"/>
          <p:cNvSpPr/>
          <p:nvPr/>
        </p:nvSpPr>
        <p:spPr>
          <a:xfrm>
            <a:off x="4737100" y="1651000"/>
            <a:ext cx="265430" cy="0"/>
          </a:xfrm>
          <a:custGeom>
            <a:avLst/>
            <a:gdLst/>
            <a:ahLst/>
            <a:cxnLst/>
            <a:rect l="l" t="t" r="r" b="b"/>
            <a:pathLst>
              <a:path w="265429">
                <a:moveTo>
                  <a:pt x="0" y="0"/>
                </a:moveTo>
                <a:lnTo>
                  <a:pt x="265206" y="0"/>
                </a:lnTo>
              </a:path>
            </a:pathLst>
          </a:custGeom>
          <a:ln w="7619">
            <a:solidFill>
              <a:srgbClr val="BFBFBF"/>
            </a:solidFill>
          </a:ln>
        </p:spPr>
        <p:txBody>
          <a:bodyPr wrap="square" lIns="0" tIns="0" rIns="0" bIns="0" rtlCol="0"/>
          <a:lstStyle/>
          <a:p>
            <a:endParaRPr/>
          </a:p>
        </p:txBody>
      </p:sp>
      <p:sp>
        <p:nvSpPr>
          <p:cNvPr id="91" name="object 91"/>
          <p:cNvSpPr/>
          <p:nvPr/>
        </p:nvSpPr>
        <p:spPr>
          <a:xfrm>
            <a:off x="4737100" y="1642745"/>
            <a:ext cx="304800" cy="0"/>
          </a:xfrm>
          <a:custGeom>
            <a:avLst/>
            <a:gdLst/>
            <a:ahLst/>
            <a:cxnLst/>
            <a:rect l="l" t="t" r="r" b="b"/>
            <a:pathLst>
              <a:path w="304800">
                <a:moveTo>
                  <a:pt x="0" y="0"/>
                </a:moveTo>
                <a:lnTo>
                  <a:pt x="304800" y="0"/>
                </a:lnTo>
              </a:path>
            </a:pathLst>
          </a:custGeom>
          <a:ln w="8889">
            <a:solidFill>
              <a:srgbClr val="BFBFBF"/>
            </a:solidFill>
          </a:ln>
        </p:spPr>
        <p:txBody>
          <a:bodyPr wrap="square" lIns="0" tIns="0" rIns="0" bIns="0" rtlCol="0"/>
          <a:lstStyle/>
          <a:p>
            <a:endParaRPr/>
          </a:p>
        </p:txBody>
      </p:sp>
      <p:sp>
        <p:nvSpPr>
          <p:cNvPr id="92" name="object 92"/>
          <p:cNvSpPr/>
          <p:nvPr/>
        </p:nvSpPr>
        <p:spPr>
          <a:xfrm>
            <a:off x="5027706" y="1651000"/>
            <a:ext cx="14604" cy="0"/>
          </a:xfrm>
          <a:custGeom>
            <a:avLst/>
            <a:gdLst/>
            <a:ahLst/>
            <a:cxnLst/>
            <a:rect l="l" t="t" r="r" b="b"/>
            <a:pathLst>
              <a:path w="14604">
                <a:moveTo>
                  <a:pt x="0" y="0"/>
                </a:moveTo>
                <a:lnTo>
                  <a:pt x="14193" y="0"/>
                </a:lnTo>
              </a:path>
            </a:pathLst>
          </a:custGeom>
          <a:ln w="6685">
            <a:solidFill>
              <a:srgbClr val="BFBFBF"/>
            </a:solidFill>
          </a:ln>
        </p:spPr>
        <p:txBody>
          <a:bodyPr wrap="square" lIns="0" tIns="0" rIns="0" bIns="0" rtlCol="0"/>
          <a:lstStyle/>
          <a:p>
            <a:endParaRPr/>
          </a:p>
        </p:txBody>
      </p:sp>
      <p:sp>
        <p:nvSpPr>
          <p:cNvPr id="93" name="object 93"/>
          <p:cNvSpPr/>
          <p:nvPr/>
        </p:nvSpPr>
        <p:spPr>
          <a:xfrm>
            <a:off x="4749800" y="1612900"/>
            <a:ext cx="279400" cy="0"/>
          </a:xfrm>
          <a:custGeom>
            <a:avLst/>
            <a:gdLst/>
            <a:ahLst/>
            <a:cxnLst/>
            <a:rect l="l" t="t" r="r" b="b"/>
            <a:pathLst>
              <a:path w="279400">
                <a:moveTo>
                  <a:pt x="0" y="0"/>
                </a:moveTo>
                <a:lnTo>
                  <a:pt x="279400" y="0"/>
                </a:lnTo>
              </a:path>
            </a:pathLst>
          </a:custGeom>
          <a:ln w="25400">
            <a:solidFill>
              <a:srgbClr val="BFBFBF"/>
            </a:solidFill>
          </a:ln>
        </p:spPr>
        <p:txBody>
          <a:bodyPr wrap="square" lIns="0" tIns="0" rIns="0" bIns="0" rtlCol="0"/>
          <a:lstStyle/>
          <a:p>
            <a:endParaRPr/>
          </a:p>
        </p:txBody>
      </p:sp>
      <p:sp>
        <p:nvSpPr>
          <p:cNvPr id="94" name="object 94"/>
          <p:cNvSpPr/>
          <p:nvPr/>
        </p:nvSpPr>
        <p:spPr>
          <a:xfrm>
            <a:off x="4765280" y="1474469"/>
            <a:ext cx="0" cy="125730"/>
          </a:xfrm>
          <a:custGeom>
            <a:avLst/>
            <a:gdLst/>
            <a:ahLst/>
            <a:cxnLst/>
            <a:rect l="l" t="t" r="r" b="b"/>
            <a:pathLst>
              <a:path h="125730">
                <a:moveTo>
                  <a:pt x="0" y="0"/>
                </a:moveTo>
                <a:lnTo>
                  <a:pt x="0" y="125730"/>
                </a:lnTo>
              </a:path>
            </a:pathLst>
          </a:custGeom>
          <a:ln w="30960">
            <a:solidFill>
              <a:srgbClr val="BFBFBF"/>
            </a:solidFill>
          </a:ln>
        </p:spPr>
        <p:txBody>
          <a:bodyPr wrap="square" lIns="0" tIns="0" rIns="0" bIns="0" rtlCol="0"/>
          <a:lstStyle/>
          <a:p>
            <a:endParaRPr/>
          </a:p>
        </p:txBody>
      </p:sp>
      <p:sp>
        <p:nvSpPr>
          <p:cNvPr id="95" name="object 95"/>
          <p:cNvSpPr/>
          <p:nvPr/>
        </p:nvSpPr>
        <p:spPr>
          <a:xfrm>
            <a:off x="4749800" y="1461135"/>
            <a:ext cx="279400" cy="0"/>
          </a:xfrm>
          <a:custGeom>
            <a:avLst/>
            <a:gdLst/>
            <a:ahLst/>
            <a:cxnLst/>
            <a:rect l="l" t="t" r="r" b="b"/>
            <a:pathLst>
              <a:path w="279400">
                <a:moveTo>
                  <a:pt x="0" y="0"/>
                </a:moveTo>
                <a:lnTo>
                  <a:pt x="279400" y="0"/>
                </a:lnTo>
              </a:path>
            </a:pathLst>
          </a:custGeom>
          <a:ln w="26669">
            <a:solidFill>
              <a:srgbClr val="BFBFBF"/>
            </a:solidFill>
          </a:ln>
        </p:spPr>
        <p:txBody>
          <a:bodyPr wrap="square" lIns="0" tIns="0" rIns="0" bIns="0" rtlCol="0"/>
          <a:lstStyle/>
          <a:p>
            <a:endParaRPr/>
          </a:p>
        </p:txBody>
      </p:sp>
      <p:sp>
        <p:nvSpPr>
          <p:cNvPr id="96" name="object 96"/>
          <p:cNvSpPr/>
          <p:nvPr/>
        </p:nvSpPr>
        <p:spPr>
          <a:xfrm>
            <a:off x="5013719" y="1474083"/>
            <a:ext cx="0" cy="126364"/>
          </a:xfrm>
          <a:custGeom>
            <a:avLst/>
            <a:gdLst/>
            <a:ahLst/>
            <a:cxnLst/>
            <a:rect l="l" t="t" r="r" b="b"/>
            <a:pathLst>
              <a:path h="126365">
                <a:moveTo>
                  <a:pt x="0" y="0"/>
                </a:moveTo>
                <a:lnTo>
                  <a:pt x="0" y="126005"/>
                </a:lnTo>
              </a:path>
            </a:pathLst>
          </a:custGeom>
          <a:ln w="30960">
            <a:solidFill>
              <a:srgbClr val="BFBFBF"/>
            </a:solidFill>
          </a:ln>
        </p:spPr>
        <p:txBody>
          <a:bodyPr wrap="square" lIns="0" tIns="0" rIns="0" bIns="0" rtlCol="0"/>
          <a:lstStyle/>
          <a:p>
            <a:endParaRPr/>
          </a:p>
        </p:txBody>
      </p:sp>
      <p:sp>
        <p:nvSpPr>
          <p:cNvPr id="97" name="object 97"/>
          <p:cNvSpPr/>
          <p:nvPr/>
        </p:nvSpPr>
        <p:spPr>
          <a:xfrm>
            <a:off x="4991100" y="2133600"/>
            <a:ext cx="165100" cy="241300"/>
          </a:xfrm>
          <a:custGeom>
            <a:avLst/>
            <a:gdLst/>
            <a:ahLst/>
            <a:cxnLst/>
            <a:rect l="l" t="t" r="r" b="b"/>
            <a:pathLst>
              <a:path w="165100" h="241300">
                <a:moveTo>
                  <a:pt x="81681" y="0"/>
                </a:moveTo>
                <a:lnTo>
                  <a:pt x="49856" y="6640"/>
                </a:lnTo>
                <a:lnTo>
                  <a:pt x="23896" y="24760"/>
                </a:lnTo>
                <a:lnTo>
                  <a:pt x="6408" y="51658"/>
                </a:lnTo>
                <a:lnTo>
                  <a:pt x="0" y="84635"/>
                </a:lnTo>
                <a:lnTo>
                  <a:pt x="12762" y="128865"/>
                </a:lnTo>
                <a:lnTo>
                  <a:pt x="40840" y="180524"/>
                </a:lnTo>
                <a:lnTo>
                  <a:pt x="68918" y="223405"/>
                </a:lnTo>
                <a:lnTo>
                  <a:pt x="81681" y="241300"/>
                </a:lnTo>
                <a:lnTo>
                  <a:pt x="94715" y="223405"/>
                </a:lnTo>
                <a:lnTo>
                  <a:pt x="123390" y="180524"/>
                </a:lnTo>
                <a:lnTo>
                  <a:pt x="152065" y="128865"/>
                </a:lnTo>
                <a:lnTo>
                  <a:pt x="160854" y="99040"/>
                </a:lnTo>
                <a:lnTo>
                  <a:pt x="81681" y="99040"/>
                </a:lnTo>
                <a:lnTo>
                  <a:pt x="71742" y="96846"/>
                </a:lnTo>
                <a:lnTo>
                  <a:pt x="63433" y="90937"/>
                </a:lnTo>
                <a:lnTo>
                  <a:pt x="57730" y="82327"/>
                </a:lnTo>
                <a:lnTo>
                  <a:pt x="55612" y="72029"/>
                </a:lnTo>
                <a:lnTo>
                  <a:pt x="57730" y="61731"/>
                </a:lnTo>
                <a:lnTo>
                  <a:pt x="63433" y="53122"/>
                </a:lnTo>
                <a:lnTo>
                  <a:pt x="71742" y="47213"/>
                </a:lnTo>
                <a:lnTo>
                  <a:pt x="81681" y="45018"/>
                </a:lnTo>
                <a:lnTo>
                  <a:pt x="153955" y="45018"/>
                </a:lnTo>
                <a:lnTo>
                  <a:pt x="140335" y="24760"/>
                </a:lnTo>
                <a:lnTo>
                  <a:pt x="113778" y="6640"/>
                </a:lnTo>
                <a:lnTo>
                  <a:pt x="81681" y="0"/>
                </a:lnTo>
                <a:close/>
              </a:path>
              <a:path w="165100" h="241300">
                <a:moveTo>
                  <a:pt x="153955" y="45018"/>
                </a:moveTo>
                <a:lnTo>
                  <a:pt x="81681" y="45018"/>
                </a:lnTo>
                <a:lnTo>
                  <a:pt x="91619" y="47213"/>
                </a:lnTo>
                <a:lnTo>
                  <a:pt x="99928" y="53122"/>
                </a:lnTo>
                <a:lnTo>
                  <a:pt x="105631" y="61731"/>
                </a:lnTo>
                <a:lnTo>
                  <a:pt x="107749" y="72029"/>
                </a:lnTo>
                <a:lnTo>
                  <a:pt x="105631" y="82327"/>
                </a:lnTo>
                <a:lnTo>
                  <a:pt x="99928" y="90937"/>
                </a:lnTo>
                <a:lnTo>
                  <a:pt x="91619" y="96846"/>
                </a:lnTo>
                <a:lnTo>
                  <a:pt x="81681" y="99040"/>
                </a:lnTo>
                <a:lnTo>
                  <a:pt x="160854" y="99040"/>
                </a:lnTo>
                <a:lnTo>
                  <a:pt x="165100" y="84635"/>
                </a:lnTo>
                <a:lnTo>
                  <a:pt x="158420" y="51658"/>
                </a:lnTo>
                <a:lnTo>
                  <a:pt x="153955" y="45018"/>
                </a:lnTo>
                <a:close/>
              </a:path>
            </a:pathLst>
          </a:custGeom>
          <a:solidFill>
            <a:srgbClr val="BFBFBF"/>
          </a:solidFill>
        </p:spPr>
        <p:txBody>
          <a:bodyPr wrap="square" lIns="0" tIns="0" rIns="0" bIns="0" rtlCol="0"/>
          <a:lstStyle/>
          <a:p>
            <a:endParaRPr/>
          </a:p>
        </p:txBody>
      </p:sp>
      <p:sp>
        <p:nvSpPr>
          <p:cNvPr id="98" name="object 98"/>
          <p:cNvSpPr/>
          <p:nvPr/>
        </p:nvSpPr>
        <p:spPr>
          <a:xfrm>
            <a:off x="4876800" y="2878819"/>
            <a:ext cx="16510" cy="29845"/>
          </a:xfrm>
          <a:custGeom>
            <a:avLst/>
            <a:gdLst/>
            <a:ahLst/>
            <a:cxnLst/>
            <a:rect l="l" t="t" r="r" b="b"/>
            <a:pathLst>
              <a:path w="16510" h="29844">
                <a:moveTo>
                  <a:pt x="5556" y="0"/>
                </a:moveTo>
                <a:lnTo>
                  <a:pt x="2117" y="7946"/>
                </a:lnTo>
                <a:lnTo>
                  <a:pt x="0" y="11258"/>
                </a:lnTo>
                <a:lnTo>
                  <a:pt x="0" y="14572"/>
                </a:lnTo>
                <a:lnTo>
                  <a:pt x="2117" y="17884"/>
                </a:lnTo>
                <a:lnTo>
                  <a:pt x="2117" y="26167"/>
                </a:lnTo>
                <a:lnTo>
                  <a:pt x="4232" y="29480"/>
                </a:lnTo>
                <a:lnTo>
                  <a:pt x="8467" y="27824"/>
                </a:lnTo>
                <a:lnTo>
                  <a:pt x="12700" y="21197"/>
                </a:lnTo>
                <a:lnTo>
                  <a:pt x="16404" y="7712"/>
                </a:lnTo>
                <a:lnTo>
                  <a:pt x="12171" y="284"/>
                </a:lnTo>
                <a:lnTo>
                  <a:pt x="5556" y="0"/>
                </a:lnTo>
                <a:close/>
              </a:path>
            </a:pathLst>
          </a:custGeom>
          <a:solidFill>
            <a:srgbClr val="BFBFBF"/>
          </a:solidFill>
        </p:spPr>
        <p:txBody>
          <a:bodyPr wrap="square" lIns="0" tIns="0" rIns="0" bIns="0" rtlCol="0"/>
          <a:lstStyle/>
          <a:p>
            <a:endParaRPr/>
          </a:p>
        </p:txBody>
      </p:sp>
      <p:sp>
        <p:nvSpPr>
          <p:cNvPr id="99" name="object 99"/>
          <p:cNvSpPr/>
          <p:nvPr/>
        </p:nvSpPr>
        <p:spPr>
          <a:xfrm>
            <a:off x="4902200" y="2922814"/>
            <a:ext cx="34925" cy="24130"/>
          </a:xfrm>
          <a:custGeom>
            <a:avLst/>
            <a:gdLst/>
            <a:ahLst/>
            <a:cxnLst/>
            <a:rect l="l" t="t" r="r" b="b"/>
            <a:pathLst>
              <a:path w="34925" h="24130">
                <a:moveTo>
                  <a:pt x="26068" y="0"/>
                </a:moveTo>
                <a:lnTo>
                  <a:pt x="18611" y="850"/>
                </a:lnTo>
                <a:lnTo>
                  <a:pt x="11530" y="5442"/>
                </a:lnTo>
                <a:lnTo>
                  <a:pt x="5201" y="12755"/>
                </a:lnTo>
                <a:lnTo>
                  <a:pt x="0" y="21770"/>
                </a:lnTo>
                <a:lnTo>
                  <a:pt x="4010" y="23585"/>
                </a:lnTo>
                <a:lnTo>
                  <a:pt x="16042" y="23585"/>
                </a:lnTo>
                <a:lnTo>
                  <a:pt x="24062" y="19956"/>
                </a:lnTo>
                <a:lnTo>
                  <a:pt x="31990" y="14542"/>
                </a:lnTo>
                <a:lnTo>
                  <a:pt x="34841" y="9297"/>
                </a:lnTo>
                <a:lnTo>
                  <a:pt x="32804" y="4393"/>
                </a:lnTo>
                <a:lnTo>
                  <a:pt x="26068" y="0"/>
                </a:lnTo>
                <a:close/>
              </a:path>
            </a:pathLst>
          </a:custGeom>
          <a:solidFill>
            <a:srgbClr val="BFBFBF"/>
          </a:solidFill>
        </p:spPr>
        <p:txBody>
          <a:bodyPr wrap="square" lIns="0" tIns="0" rIns="0" bIns="0" rtlCol="0"/>
          <a:lstStyle/>
          <a:p>
            <a:endParaRPr/>
          </a:p>
        </p:txBody>
      </p:sp>
      <p:sp>
        <p:nvSpPr>
          <p:cNvPr id="100" name="object 100"/>
          <p:cNvSpPr/>
          <p:nvPr/>
        </p:nvSpPr>
        <p:spPr>
          <a:xfrm>
            <a:off x="4851400" y="2921000"/>
            <a:ext cx="50800" cy="101600"/>
          </a:xfrm>
          <a:custGeom>
            <a:avLst/>
            <a:gdLst/>
            <a:ahLst/>
            <a:cxnLst/>
            <a:rect l="l" t="t" r="r" b="b"/>
            <a:pathLst>
              <a:path w="50800" h="101600">
                <a:moveTo>
                  <a:pt x="19878" y="0"/>
                </a:moveTo>
                <a:lnTo>
                  <a:pt x="6625" y="3564"/>
                </a:lnTo>
                <a:lnTo>
                  <a:pt x="0" y="3564"/>
                </a:lnTo>
                <a:lnTo>
                  <a:pt x="6798" y="26597"/>
                </a:lnTo>
                <a:lnTo>
                  <a:pt x="11319" y="50131"/>
                </a:lnTo>
                <a:lnTo>
                  <a:pt x="14598" y="73999"/>
                </a:lnTo>
                <a:lnTo>
                  <a:pt x="17669" y="98035"/>
                </a:lnTo>
                <a:lnTo>
                  <a:pt x="15460" y="99816"/>
                </a:lnTo>
                <a:lnTo>
                  <a:pt x="15460" y="101600"/>
                </a:lnTo>
                <a:lnTo>
                  <a:pt x="50800" y="101600"/>
                </a:lnTo>
                <a:lnTo>
                  <a:pt x="44587" y="81575"/>
                </a:lnTo>
                <a:lnTo>
                  <a:pt x="42517" y="61717"/>
                </a:lnTo>
                <a:lnTo>
                  <a:pt x="44587" y="42194"/>
                </a:lnTo>
                <a:lnTo>
                  <a:pt x="50800" y="23172"/>
                </a:lnTo>
                <a:lnTo>
                  <a:pt x="41965" y="21389"/>
                </a:lnTo>
                <a:lnTo>
                  <a:pt x="33130" y="16042"/>
                </a:lnTo>
                <a:lnTo>
                  <a:pt x="28713" y="12477"/>
                </a:lnTo>
                <a:lnTo>
                  <a:pt x="26503" y="8912"/>
                </a:lnTo>
                <a:lnTo>
                  <a:pt x="22086" y="5347"/>
                </a:lnTo>
                <a:lnTo>
                  <a:pt x="19878" y="0"/>
                </a:lnTo>
                <a:close/>
              </a:path>
            </a:pathLst>
          </a:custGeom>
          <a:solidFill>
            <a:srgbClr val="BFBFBF"/>
          </a:solidFill>
        </p:spPr>
        <p:txBody>
          <a:bodyPr wrap="square" lIns="0" tIns="0" rIns="0" bIns="0" rtlCol="0"/>
          <a:lstStyle/>
          <a:p>
            <a:endParaRPr/>
          </a:p>
        </p:txBody>
      </p:sp>
      <p:sp>
        <p:nvSpPr>
          <p:cNvPr id="101" name="object 101"/>
          <p:cNvSpPr/>
          <p:nvPr/>
        </p:nvSpPr>
        <p:spPr>
          <a:xfrm>
            <a:off x="4773840" y="2781300"/>
            <a:ext cx="219075" cy="241300"/>
          </a:xfrm>
          <a:custGeom>
            <a:avLst/>
            <a:gdLst/>
            <a:ahLst/>
            <a:cxnLst/>
            <a:rect l="l" t="t" r="r" b="b"/>
            <a:pathLst>
              <a:path w="219075" h="241300">
                <a:moveTo>
                  <a:pt x="109309" y="0"/>
                </a:moveTo>
                <a:lnTo>
                  <a:pt x="61615" y="8462"/>
                </a:lnTo>
                <a:lnTo>
                  <a:pt x="1911" y="76165"/>
                </a:lnTo>
                <a:lnTo>
                  <a:pt x="0" y="121084"/>
                </a:lnTo>
                <a:lnTo>
                  <a:pt x="12123" y="154935"/>
                </a:lnTo>
                <a:lnTo>
                  <a:pt x="21679" y="171861"/>
                </a:lnTo>
                <a:lnTo>
                  <a:pt x="26870" y="180215"/>
                </a:lnTo>
                <a:lnTo>
                  <a:pt x="33089" y="193126"/>
                </a:lnTo>
                <a:lnTo>
                  <a:pt x="38622" y="207990"/>
                </a:lnTo>
                <a:lnTo>
                  <a:pt x="41760" y="222204"/>
                </a:lnTo>
                <a:lnTo>
                  <a:pt x="43586" y="241300"/>
                </a:lnTo>
                <a:lnTo>
                  <a:pt x="50889" y="239563"/>
                </a:lnTo>
                <a:lnTo>
                  <a:pt x="87401" y="239563"/>
                </a:lnTo>
                <a:lnTo>
                  <a:pt x="85890" y="215884"/>
                </a:lnTo>
                <a:lnTo>
                  <a:pt x="83522" y="192042"/>
                </a:lnTo>
                <a:lnTo>
                  <a:pt x="79443" y="168525"/>
                </a:lnTo>
                <a:lnTo>
                  <a:pt x="72796" y="145821"/>
                </a:lnTo>
                <a:lnTo>
                  <a:pt x="72796" y="144085"/>
                </a:lnTo>
                <a:lnTo>
                  <a:pt x="70971" y="144085"/>
                </a:lnTo>
                <a:lnTo>
                  <a:pt x="67320" y="142349"/>
                </a:lnTo>
                <a:lnTo>
                  <a:pt x="56365" y="138877"/>
                </a:lnTo>
                <a:lnTo>
                  <a:pt x="50204" y="134347"/>
                </a:lnTo>
                <a:lnTo>
                  <a:pt x="44043" y="128678"/>
                </a:lnTo>
                <a:lnTo>
                  <a:pt x="39935" y="122033"/>
                </a:lnTo>
                <a:lnTo>
                  <a:pt x="39935" y="114574"/>
                </a:lnTo>
                <a:lnTo>
                  <a:pt x="49520" y="101364"/>
                </a:lnTo>
                <a:lnTo>
                  <a:pt x="92877" y="101364"/>
                </a:lnTo>
                <a:lnTo>
                  <a:pt x="95759" y="91409"/>
                </a:lnTo>
                <a:lnTo>
                  <a:pt x="105657" y="83327"/>
                </a:lnTo>
                <a:lnTo>
                  <a:pt x="217011" y="83327"/>
                </a:lnTo>
                <a:lnTo>
                  <a:pt x="216707" y="76165"/>
                </a:lnTo>
                <a:lnTo>
                  <a:pt x="184159" y="26040"/>
                </a:lnTo>
                <a:lnTo>
                  <a:pt x="172207" y="16844"/>
                </a:lnTo>
                <a:lnTo>
                  <a:pt x="157003" y="8462"/>
                </a:lnTo>
                <a:lnTo>
                  <a:pt x="136664" y="2359"/>
                </a:lnTo>
                <a:lnTo>
                  <a:pt x="109309" y="0"/>
                </a:lnTo>
                <a:close/>
              </a:path>
              <a:path w="219075" h="241300">
                <a:moveTo>
                  <a:pt x="133041" y="166653"/>
                </a:moveTo>
                <a:lnTo>
                  <a:pt x="129390" y="173597"/>
                </a:lnTo>
                <a:lnTo>
                  <a:pt x="129390" y="175333"/>
                </a:lnTo>
                <a:lnTo>
                  <a:pt x="128734" y="190929"/>
                </a:lnTo>
                <a:lnTo>
                  <a:pt x="129618" y="206363"/>
                </a:lnTo>
                <a:lnTo>
                  <a:pt x="132214" y="221471"/>
                </a:lnTo>
                <a:lnTo>
                  <a:pt x="136692" y="236091"/>
                </a:lnTo>
                <a:lnTo>
                  <a:pt x="136692" y="239563"/>
                </a:lnTo>
                <a:lnTo>
                  <a:pt x="167729" y="239563"/>
                </a:lnTo>
                <a:lnTo>
                  <a:pt x="175031" y="241300"/>
                </a:lnTo>
                <a:lnTo>
                  <a:pt x="176857" y="222204"/>
                </a:lnTo>
                <a:lnTo>
                  <a:pt x="179995" y="207990"/>
                </a:lnTo>
                <a:lnTo>
                  <a:pt x="185529" y="193126"/>
                </a:lnTo>
                <a:lnTo>
                  <a:pt x="191747" y="180215"/>
                </a:lnTo>
                <a:lnTo>
                  <a:pt x="196939" y="171861"/>
                </a:lnTo>
                <a:lnTo>
                  <a:pt x="198669" y="168796"/>
                </a:lnTo>
                <a:lnTo>
                  <a:pt x="146819" y="168796"/>
                </a:lnTo>
                <a:lnTo>
                  <a:pt x="133041" y="166653"/>
                </a:lnTo>
                <a:close/>
              </a:path>
              <a:path w="219075" h="241300">
                <a:moveTo>
                  <a:pt x="216597" y="126725"/>
                </a:moveTo>
                <a:lnTo>
                  <a:pt x="162252" y="126725"/>
                </a:lnTo>
                <a:lnTo>
                  <a:pt x="168899" y="129492"/>
                </a:lnTo>
                <a:lnTo>
                  <a:pt x="174347" y="134537"/>
                </a:lnTo>
                <a:lnTo>
                  <a:pt x="177399" y="140884"/>
                </a:lnTo>
                <a:lnTo>
                  <a:pt x="176857" y="147557"/>
                </a:lnTo>
                <a:lnTo>
                  <a:pt x="170268" y="160062"/>
                </a:lnTo>
                <a:lnTo>
                  <a:pt x="159741" y="166870"/>
                </a:lnTo>
                <a:lnTo>
                  <a:pt x="146819" y="168796"/>
                </a:lnTo>
                <a:lnTo>
                  <a:pt x="198669" y="168796"/>
                </a:lnTo>
                <a:lnTo>
                  <a:pt x="206495" y="154935"/>
                </a:lnTo>
                <a:lnTo>
                  <a:pt x="216597" y="126725"/>
                </a:lnTo>
                <a:close/>
              </a:path>
              <a:path w="219075" h="241300">
                <a:moveTo>
                  <a:pt x="217011" y="83327"/>
                </a:moveTo>
                <a:lnTo>
                  <a:pt x="105657" y="83327"/>
                </a:lnTo>
                <a:lnTo>
                  <a:pt x="113416" y="83625"/>
                </a:lnTo>
                <a:lnTo>
                  <a:pt x="119806" y="88317"/>
                </a:lnTo>
                <a:lnTo>
                  <a:pt x="124142" y="95288"/>
                </a:lnTo>
                <a:lnTo>
                  <a:pt x="125740" y="102422"/>
                </a:lnTo>
                <a:lnTo>
                  <a:pt x="124456" y="111455"/>
                </a:lnTo>
                <a:lnTo>
                  <a:pt x="120948" y="119999"/>
                </a:lnTo>
                <a:lnTo>
                  <a:pt x="115727" y="127566"/>
                </a:lnTo>
                <a:lnTo>
                  <a:pt x="109309" y="133670"/>
                </a:lnTo>
                <a:lnTo>
                  <a:pt x="109309" y="135406"/>
                </a:lnTo>
                <a:lnTo>
                  <a:pt x="112960" y="138877"/>
                </a:lnTo>
                <a:lnTo>
                  <a:pt x="116611" y="145821"/>
                </a:lnTo>
                <a:lnTo>
                  <a:pt x="122089" y="151029"/>
                </a:lnTo>
                <a:lnTo>
                  <a:pt x="129390" y="154501"/>
                </a:lnTo>
                <a:lnTo>
                  <a:pt x="134867" y="144085"/>
                </a:lnTo>
                <a:lnTo>
                  <a:pt x="139917" y="138199"/>
                </a:lnTo>
                <a:lnTo>
                  <a:pt x="146506" y="132150"/>
                </a:lnTo>
                <a:lnTo>
                  <a:pt x="154122" y="127729"/>
                </a:lnTo>
                <a:lnTo>
                  <a:pt x="162252" y="126725"/>
                </a:lnTo>
                <a:lnTo>
                  <a:pt x="216597" y="126725"/>
                </a:lnTo>
                <a:lnTo>
                  <a:pt x="218618" y="121084"/>
                </a:lnTo>
                <a:lnTo>
                  <a:pt x="217011" y="83327"/>
                </a:lnTo>
                <a:close/>
              </a:path>
              <a:path w="219075" h="241300">
                <a:moveTo>
                  <a:pt x="92877" y="101364"/>
                </a:moveTo>
                <a:lnTo>
                  <a:pt x="49520" y="101364"/>
                </a:lnTo>
                <a:lnTo>
                  <a:pt x="60473" y="103941"/>
                </a:lnTo>
                <a:lnTo>
                  <a:pt x="70742" y="115306"/>
                </a:lnTo>
                <a:lnTo>
                  <a:pt x="78272" y="128461"/>
                </a:lnTo>
                <a:lnTo>
                  <a:pt x="78272" y="131933"/>
                </a:lnTo>
                <a:lnTo>
                  <a:pt x="80099" y="133670"/>
                </a:lnTo>
                <a:lnTo>
                  <a:pt x="85576" y="135406"/>
                </a:lnTo>
                <a:lnTo>
                  <a:pt x="96529" y="131933"/>
                </a:lnTo>
                <a:lnTo>
                  <a:pt x="93078" y="117991"/>
                </a:lnTo>
                <a:lnTo>
                  <a:pt x="92193" y="103724"/>
                </a:lnTo>
                <a:lnTo>
                  <a:pt x="92877" y="101364"/>
                </a:lnTo>
                <a:close/>
              </a:path>
            </a:pathLst>
          </a:custGeom>
          <a:solidFill>
            <a:srgbClr val="BFBFBF"/>
          </a:solidFill>
        </p:spPr>
        <p:txBody>
          <a:bodyPr wrap="square" lIns="0" tIns="0" rIns="0" bIns="0" rtlCol="0"/>
          <a:lstStyle/>
          <a:p>
            <a:endParaRPr/>
          </a:p>
        </p:txBody>
      </p:sp>
      <p:sp>
        <p:nvSpPr>
          <p:cNvPr id="102" name="object 102"/>
          <p:cNvSpPr/>
          <p:nvPr/>
        </p:nvSpPr>
        <p:spPr>
          <a:xfrm>
            <a:off x="4826000" y="3035300"/>
            <a:ext cx="127000" cy="25400"/>
          </a:xfrm>
          <a:custGeom>
            <a:avLst/>
            <a:gdLst/>
            <a:ahLst/>
            <a:cxnLst/>
            <a:rect l="l" t="t" r="r" b="b"/>
            <a:pathLst>
              <a:path w="127000" h="25400">
                <a:moveTo>
                  <a:pt x="121556" y="0"/>
                </a:moveTo>
                <a:lnTo>
                  <a:pt x="5443" y="0"/>
                </a:lnTo>
                <a:lnTo>
                  <a:pt x="0" y="6350"/>
                </a:lnTo>
                <a:lnTo>
                  <a:pt x="0" y="21167"/>
                </a:lnTo>
                <a:lnTo>
                  <a:pt x="5443" y="25400"/>
                </a:lnTo>
                <a:lnTo>
                  <a:pt x="121556" y="25400"/>
                </a:lnTo>
                <a:lnTo>
                  <a:pt x="127000" y="21167"/>
                </a:lnTo>
                <a:lnTo>
                  <a:pt x="127000" y="6350"/>
                </a:lnTo>
                <a:lnTo>
                  <a:pt x="121556" y="0"/>
                </a:lnTo>
                <a:close/>
              </a:path>
            </a:pathLst>
          </a:custGeom>
          <a:solidFill>
            <a:srgbClr val="BFBFBF"/>
          </a:solidFill>
        </p:spPr>
        <p:txBody>
          <a:bodyPr wrap="square" lIns="0" tIns="0" rIns="0" bIns="0" rtlCol="0"/>
          <a:lstStyle/>
          <a:p>
            <a:endParaRPr/>
          </a:p>
        </p:txBody>
      </p:sp>
      <p:sp>
        <p:nvSpPr>
          <p:cNvPr id="103" name="object 103"/>
          <p:cNvSpPr/>
          <p:nvPr/>
        </p:nvSpPr>
        <p:spPr>
          <a:xfrm>
            <a:off x="4826000" y="3060700"/>
            <a:ext cx="114300" cy="25400"/>
          </a:xfrm>
          <a:custGeom>
            <a:avLst/>
            <a:gdLst/>
            <a:ahLst/>
            <a:cxnLst/>
            <a:rect l="l" t="t" r="r" b="b"/>
            <a:pathLst>
              <a:path w="114300" h="25400">
                <a:moveTo>
                  <a:pt x="110836" y="0"/>
                </a:moveTo>
                <a:lnTo>
                  <a:pt x="5195" y="0"/>
                </a:lnTo>
                <a:lnTo>
                  <a:pt x="0" y="6926"/>
                </a:lnTo>
                <a:lnTo>
                  <a:pt x="0" y="20782"/>
                </a:lnTo>
                <a:lnTo>
                  <a:pt x="5195" y="25400"/>
                </a:lnTo>
                <a:lnTo>
                  <a:pt x="110836" y="25400"/>
                </a:lnTo>
                <a:lnTo>
                  <a:pt x="114300" y="20782"/>
                </a:lnTo>
                <a:lnTo>
                  <a:pt x="114300" y="6926"/>
                </a:lnTo>
                <a:lnTo>
                  <a:pt x="110836" y="0"/>
                </a:lnTo>
                <a:close/>
              </a:path>
            </a:pathLst>
          </a:custGeom>
          <a:solidFill>
            <a:srgbClr val="BFBFBF"/>
          </a:solidFill>
        </p:spPr>
        <p:txBody>
          <a:bodyPr wrap="square" lIns="0" tIns="0" rIns="0" bIns="0" rtlCol="0"/>
          <a:lstStyle/>
          <a:p>
            <a:endParaRPr/>
          </a:p>
        </p:txBody>
      </p:sp>
      <p:sp>
        <p:nvSpPr>
          <p:cNvPr id="104" name="object 104"/>
          <p:cNvSpPr/>
          <p:nvPr/>
        </p:nvSpPr>
        <p:spPr>
          <a:xfrm>
            <a:off x="4851400" y="3086100"/>
            <a:ext cx="63500" cy="25400"/>
          </a:xfrm>
          <a:custGeom>
            <a:avLst/>
            <a:gdLst/>
            <a:ahLst/>
            <a:cxnLst/>
            <a:rect l="l" t="t" r="r" b="b"/>
            <a:pathLst>
              <a:path w="63500" h="25400">
                <a:moveTo>
                  <a:pt x="59971" y="0"/>
                </a:moveTo>
                <a:lnTo>
                  <a:pt x="3528" y="0"/>
                </a:lnTo>
                <a:lnTo>
                  <a:pt x="0" y="5645"/>
                </a:lnTo>
                <a:lnTo>
                  <a:pt x="0" y="19754"/>
                </a:lnTo>
                <a:lnTo>
                  <a:pt x="3528" y="25400"/>
                </a:lnTo>
                <a:lnTo>
                  <a:pt x="59971" y="25400"/>
                </a:lnTo>
                <a:lnTo>
                  <a:pt x="63500" y="19754"/>
                </a:lnTo>
                <a:lnTo>
                  <a:pt x="63500" y="5645"/>
                </a:lnTo>
                <a:lnTo>
                  <a:pt x="59971" y="0"/>
                </a:lnTo>
                <a:close/>
              </a:path>
            </a:pathLst>
          </a:custGeom>
          <a:solidFill>
            <a:srgbClr val="BFBFBF"/>
          </a:solidFill>
        </p:spPr>
        <p:txBody>
          <a:bodyPr wrap="square" lIns="0" tIns="0" rIns="0" bIns="0" rtlCol="0"/>
          <a:lstStyle/>
          <a:p>
            <a:endParaRPr/>
          </a:p>
        </p:txBody>
      </p:sp>
      <p:sp>
        <p:nvSpPr>
          <p:cNvPr id="105" name="object 105"/>
          <p:cNvSpPr/>
          <p:nvPr/>
        </p:nvSpPr>
        <p:spPr>
          <a:xfrm>
            <a:off x="4229100" y="977900"/>
            <a:ext cx="127000" cy="203200"/>
          </a:xfrm>
          <a:custGeom>
            <a:avLst/>
            <a:gdLst/>
            <a:ahLst/>
            <a:cxnLst/>
            <a:rect l="l" t="t" r="r" b="b"/>
            <a:pathLst>
              <a:path w="127000" h="203200">
                <a:moveTo>
                  <a:pt x="91503" y="0"/>
                </a:moveTo>
                <a:lnTo>
                  <a:pt x="83615" y="13134"/>
                </a:lnTo>
                <a:lnTo>
                  <a:pt x="80459" y="20088"/>
                </a:lnTo>
                <a:lnTo>
                  <a:pt x="76514" y="27814"/>
                </a:lnTo>
                <a:lnTo>
                  <a:pt x="50485" y="73399"/>
                </a:lnTo>
                <a:lnTo>
                  <a:pt x="0" y="166886"/>
                </a:lnTo>
                <a:lnTo>
                  <a:pt x="1577" y="203200"/>
                </a:lnTo>
                <a:lnTo>
                  <a:pt x="35496" y="181566"/>
                </a:lnTo>
                <a:lnTo>
                  <a:pt x="104124" y="54856"/>
                </a:lnTo>
                <a:lnTo>
                  <a:pt x="127000" y="14679"/>
                </a:lnTo>
                <a:lnTo>
                  <a:pt x="119112" y="10816"/>
                </a:lnTo>
                <a:lnTo>
                  <a:pt x="113590" y="9271"/>
                </a:lnTo>
                <a:lnTo>
                  <a:pt x="106490" y="5407"/>
                </a:lnTo>
                <a:lnTo>
                  <a:pt x="91503" y="0"/>
                </a:lnTo>
                <a:close/>
              </a:path>
            </a:pathLst>
          </a:custGeom>
          <a:solidFill>
            <a:srgbClr val="BFBFBF"/>
          </a:solidFill>
        </p:spPr>
        <p:txBody>
          <a:bodyPr wrap="square" lIns="0" tIns="0" rIns="0" bIns="0" rtlCol="0"/>
          <a:lstStyle/>
          <a:p>
            <a:endParaRPr/>
          </a:p>
        </p:txBody>
      </p:sp>
      <p:sp>
        <p:nvSpPr>
          <p:cNvPr id="106" name="object 106"/>
          <p:cNvSpPr/>
          <p:nvPr/>
        </p:nvSpPr>
        <p:spPr>
          <a:xfrm>
            <a:off x="4318000" y="939800"/>
            <a:ext cx="50800" cy="38100"/>
          </a:xfrm>
          <a:custGeom>
            <a:avLst/>
            <a:gdLst/>
            <a:ahLst/>
            <a:cxnLst/>
            <a:rect l="l" t="t" r="r" b="b"/>
            <a:pathLst>
              <a:path w="50800" h="38100">
                <a:moveTo>
                  <a:pt x="15081" y="0"/>
                </a:moveTo>
                <a:lnTo>
                  <a:pt x="0" y="24178"/>
                </a:lnTo>
                <a:lnTo>
                  <a:pt x="26193" y="34436"/>
                </a:lnTo>
                <a:lnTo>
                  <a:pt x="33337" y="38100"/>
                </a:lnTo>
                <a:lnTo>
                  <a:pt x="35718" y="38100"/>
                </a:lnTo>
                <a:lnTo>
                  <a:pt x="37306" y="36634"/>
                </a:lnTo>
                <a:lnTo>
                  <a:pt x="41275" y="29307"/>
                </a:lnTo>
                <a:lnTo>
                  <a:pt x="50800" y="13921"/>
                </a:lnTo>
                <a:lnTo>
                  <a:pt x="15081" y="0"/>
                </a:lnTo>
                <a:close/>
              </a:path>
            </a:pathLst>
          </a:custGeom>
          <a:solidFill>
            <a:srgbClr val="BFBFBF"/>
          </a:solidFill>
        </p:spPr>
        <p:txBody>
          <a:bodyPr wrap="square" lIns="0" tIns="0" rIns="0" bIns="0" rtlCol="0"/>
          <a:lstStyle/>
          <a:p>
            <a:endParaRPr/>
          </a:p>
        </p:txBody>
      </p:sp>
      <p:sp>
        <p:nvSpPr>
          <p:cNvPr id="107" name="object 107"/>
          <p:cNvSpPr/>
          <p:nvPr/>
        </p:nvSpPr>
        <p:spPr>
          <a:xfrm>
            <a:off x="4622800" y="622300"/>
            <a:ext cx="152400" cy="152400"/>
          </a:xfrm>
          <a:custGeom>
            <a:avLst/>
            <a:gdLst/>
            <a:ahLst/>
            <a:cxnLst/>
            <a:rect l="l" t="t" r="r" b="b"/>
            <a:pathLst>
              <a:path w="152400" h="152400">
                <a:moveTo>
                  <a:pt x="76200" y="0"/>
                </a:moveTo>
                <a:lnTo>
                  <a:pt x="46539" y="5988"/>
                </a:lnTo>
                <a:lnTo>
                  <a:pt x="22318" y="22318"/>
                </a:lnTo>
                <a:lnTo>
                  <a:pt x="5988" y="46539"/>
                </a:lnTo>
                <a:lnTo>
                  <a:pt x="0" y="76200"/>
                </a:lnTo>
                <a:lnTo>
                  <a:pt x="5988" y="105860"/>
                </a:lnTo>
                <a:lnTo>
                  <a:pt x="22318" y="130081"/>
                </a:lnTo>
                <a:lnTo>
                  <a:pt x="46539" y="146411"/>
                </a:lnTo>
                <a:lnTo>
                  <a:pt x="76200" y="152400"/>
                </a:lnTo>
                <a:lnTo>
                  <a:pt x="105860" y="146411"/>
                </a:lnTo>
                <a:lnTo>
                  <a:pt x="130081" y="130081"/>
                </a:lnTo>
                <a:lnTo>
                  <a:pt x="146411" y="105860"/>
                </a:lnTo>
                <a:lnTo>
                  <a:pt x="152400" y="76200"/>
                </a:lnTo>
                <a:lnTo>
                  <a:pt x="146411" y="46539"/>
                </a:lnTo>
                <a:lnTo>
                  <a:pt x="130081" y="22318"/>
                </a:lnTo>
                <a:lnTo>
                  <a:pt x="105860" y="5988"/>
                </a:lnTo>
                <a:lnTo>
                  <a:pt x="76200" y="0"/>
                </a:lnTo>
                <a:close/>
              </a:path>
            </a:pathLst>
          </a:custGeom>
          <a:solidFill>
            <a:srgbClr val="BFBFBF"/>
          </a:solidFill>
        </p:spPr>
        <p:txBody>
          <a:bodyPr wrap="square" lIns="0" tIns="0" rIns="0" bIns="0" rtlCol="0"/>
          <a:lstStyle/>
          <a:p>
            <a:endParaRPr/>
          </a:p>
        </p:txBody>
      </p:sp>
      <p:sp>
        <p:nvSpPr>
          <p:cNvPr id="108" name="object 108"/>
          <p:cNvSpPr/>
          <p:nvPr/>
        </p:nvSpPr>
        <p:spPr>
          <a:xfrm>
            <a:off x="4686300" y="596900"/>
            <a:ext cx="25400" cy="0"/>
          </a:xfrm>
          <a:custGeom>
            <a:avLst/>
            <a:gdLst/>
            <a:ahLst/>
            <a:cxnLst/>
            <a:rect l="l" t="t" r="r" b="b"/>
            <a:pathLst>
              <a:path w="25400">
                <a:moveTo>
                  <a:pt x="0" y="0"/>
                </a:moveTo>
                <a:lnTo>
                  <a:pt x="25400" y="0"/>
                </a:lnTo>
              </a:path>
            </a:pathLst>
          </a:custGeom>
          <a:ln w="25400">
            <a:solidFill>
              <a:srgbClr val="BFBFBF"/>
            </a:solidFill>
          </a:ln>
        </p:spPr>
        <p:txBody>
          <a:bodyPr wrap="square" lIns="0" tIns="0" rIns="0" bIns="0" rtlCol="0"/>
          <a:lstStyle/>
          <a:p>
            <a:endParaRPr/>
          </a:p>
        </p:txBody>
      </p:sp>
      <p:sp>
        <p:nvSpPr>
          <p:cNvPr id="109" name="object 109"/>
          <p:cNvSpPr/>
          <p:nvPr/>
        </p:nvSpPr>
        <p:spPr>
          <a:xfrm>
            <a:off x="4787900" y="698500"/>
            <a:ext cx="25400" cy="0"/>
          </a:xfrm>
          <a:custGeom>
            <a:avLst/>
            <a:gdLst/>
            <a:ahLst/>
            <a:cxnLst/>
            <a:rect l="l" t="t" r="r" b="b"/>
            <a:pathLst>
              <a:path w="25400">
                <a:moveTo>
                  <a:pt x="0" y="0"/>
                </a:moveTo>
                <a:lnTo>
                  <a:pt x="25400" y="0"/>
                </a:lnTo>
              </a:path>
            </a:pathLst>
          </a:custGeom>
          <a:ln w="25400">
            <a:solidFill>
              <a:srgbClr val="BFBFBF"/>
            </a:solidFill>
          </a:ln>
        </p:spPr>
        <p:txBody>
          <a:bodyPr wrap="square" lIns="0" tIns="0" rIns="0" bIns="0" rtlCol="0"/>
          <a:lstStyle/>
          <a:p>
            <a:endParaRPr/>
          </a:p>
        </p:txBody>
      </p:sp>
      <p:sp>
        <p:nvSpPr>
          <p:cNvPr id="110" name="object 110"/>
          <p:cNvSpPr/>
          <p:nvPr/>
        </p:nvSpPr>
        <p:spPr>
          <a:xfrm>
            <a:off x="4686300" y="800100"/>
            <a:ext cx="25400" cy="0"/>
          </a:xfrm>
          <a:custGeom>
            <a:avLst/>
            <a:gdLst/>
            <a:ahLst/>
            <a:cxnLst/>
            <a:rect l="l" t="t" r="r" b="b"/>
            <a:pathLst>
              <a:path w="25400">
                <a:moveTo>
                  <a:pt x="0" y="0"/>
                </a:moveTo>
                <a:lnTo>
                  <a:pt x="25400" y="0"/>
                </a:lnTo>
              </a:path>
            </a:pathLst>
          </a:custGeom>
          <a:ln w="25400">
            <a:solidFill>
              <a:srgbClr val="BFBFBF"/>
            </a:solidFill>
          </a:ln>
        </p:spPr>
        <p:txBody>
          <a:bodyPr wrap="square" lIns="0" tIns="0" rIns="0" bIns="0" rtlCol="0"/>
          <a:lstStyle/>
          <a:p>
            <a:endParaRPr/>
          </a:p>
        </p:txBody>
      </p:sp>
      <p:sp>
        <p:nvSpPr>
          <p:cNvPr id="111" name="object 111"/>
          <p:cNvSpPr/>
          <p:nvPr/>
        </p:nvSpPr>
        <p:spPr>
          <a:xfrm>
            <a:off x="4584700" y="698500"/>
            <a:ext cx="25400" cy="0"/>
          </a:xfrm>
          <a:custGeom>
            <a:avLst/>
            <a:gdLst/>
            <a:ahLst/>
            <a:cxnLst/>
            <a:rect l="l" t="t" r="r" b="b"/>
            <a:pathLst>
              <a:path w="25400">
                <a:moveTo>
                  <a:pt x="0" y="0"/>
                </a:moveTo>
                <a:lnTo>
                  <a:pt x="25400" y="0"/>
                </a:lnTo>
              </a:path>
            </a:pathLst>
          </a:custGeom>
          <a:ln w="25400">
            <a:solidFill>
              <a:srgbClr val="BFBFBF"/>
            </a:solidFill>
          </a:ln>
        </p:spPr>
        <p:txBody>
          <a:bodyPr wrap="square" lIns="0" tIns="0" rIns="0" bIns="0" rtlCol="0"/>
          <a:lstStyle/>
          <a:p>
            <a:endParaRPr/>
          </a:p>
        </p:txBody>
      </p:sp>
      <p:sp>
        <p:nvSpPr>
          <p:cNvPr id="112" name="object 112"/>
          <p:cNvSpPr/>
          <p:nvPr/>
        </p:nvSpPr>
        <p:spPr>
          <a:xfrm>
            <a:off x="4749800" y="609600"/>
            <a:ext cx="38100" cy="38100"/>
          </a:xfrm>
          <a:custGeom>
            <a:avLst/>
            <a:gdLst/>
            <a:ahLst/>
            <a:cxnLst/>
            <a:rect l="l" t="t" r="r" b="b"/>
            <a:pathLst>
              <a:path w="38100" h="38100">
                <a:moveTo>
                  <a:pt x="23037" y="0"/>
                </a:moveTo>
                <a:lnTo>
                  <a:pt x="0" y="22012"/>
                </a:lnTo>
                <a:lnTo>
                  <a:pt x="16835" y="38100"/>
                </a:lnTo>
                <a:lnTo>
                  <a:pt x="38100" y="15239"/>
                </a:lnTo>
                <a:lnTo>
                  <a:pt x="23037" y="0"/>
                </a:lnTo>
                <a:close/>
              </a:path>
            </a:pathLst>
          </a:custGeom>
          <a:solidFill>
            <a:srgbClr val="BFBFBF"/>
          </a:solidFill>
        </p:spPr>
        <p:txBody>
          <a:bodyPr wrap="square" lIns="0" tIns="0" rIns="0" bIns="0" rtlCol="0"/>
          <a:lstStyle/>
          <a:p>
            <a:endParaRPr/>
          </a:p>
        </p:txBody>
      </p:sp>
      <p:sp>
        <p:nvSpPr>
          <p:cNvPr id="113" name="object 113"/>
          <p:cNvSpPr/>
          <p:nvPr/>
        </p:nvSpPr>
        <p:spPr>
          <a:xfrm>
            <a:off x="4749800" y="749300"/>
            <a:ext cx="38100" cy="38100"/>
          </a:xfrm>
          <a:custGeom>
            <a:avLst/>
            <a:gdLst/>
            <a:ahLst/>
            <a:cxnLst/>
            <a:rect l="l" t="t" r="r" b="b"/>
            <a:pathLst>
              <a:path w="38100" h="38100">
                <a:moveTo>
                  <a:pt x="16835" y="0"/>
                </a:moveTo>
                <a:lnTo>
                  <a:pt x="0" y="16087"/>
                </a:lnTo>
                <a:lnTo>
                  <a:pt x="23037" y="38100"/>
                </a:lnTo>
                <a:lnTo>
                  <a:pt x="38100" y="22012"/>
                </a:lnTo>
                <a:lnTo>
                  <a:pt x="16835" y="0"/>
                </a:lnTo>
                <a:close/>
              </a:path>
            </a:pathLst>
          </a:custGeom>
          <a:solidFill>
            <a:srgbClr val="BFBFBF"/>
          </a:solidFill>
        </p:spPr>
        <p:txBody>
          <a:bodyPr wrap="square" lIns="0" tIns="0" rIns="0" bIns="0" rtlCol="0"/>
          <a:lstStyle/>
          <a:p>
            <a:endParaRPr/>
          </a:p>
        </p:txBody>
      </p:sp>
      <p:sp>
        <p:nvSpPr>
          <p:cNvPr id="114" name="object 114"/>
          <p:cNvSpPr/>
          <p:nvPr/>
        </p:nvSpPr>
        <p:spPr>
          <a:xfrm>
            <a:off x="4610100" y="749300"/>
            <a:ext cx="25400" cy="38100"/>
          </a:xfrm>
          <a:custGeom>
            <a:avLst/>
            <a:gdLst/>
            <a:ahLst/>
            <a:cxnLst/>
            <a:rect l="l" t="t" r="r" b="b"/>
            <a:pathLst>
              <a:path w="25400" h="38100">
                <a:moveTo>
                  <a:pt x="15723" y="0"/>
                </a:moveTo>
                <a:lnTo>
                  <a:pt x="0" y="22012"/>
                </a:lnTo>
                <a:lnTo>
                  <a:pt x="11490" y="38100"/>
                </a:lnTo>
                <a:lnTo>
                  <a:pt x="25400" y="16087"/>
                </a:lnTo>
                <a:lnTo>
                  <a:pt x="15723" y="0"/>
                </a:lnTo>
                <a:close/>
              </a:path>
            </a:pathLst>
          </a:custGeom>
          <a:solidFill>
            <a:srgbClr val="BFBFBF"/>
          </a:solidFill>
        </p:spPr>
        <p:txBody>
          <a:bodyPr wrap="square" lIns="0" tIns="0" rIns="0" bIns="0" rtlCol="0"/>
          <a:lstStyle/>
          <a:p>
            <a:endParaRPr/>
          </a:p>
        </p:txBody>
      </p:sp>
      <p:sp>
        <p:nvSpPr>
          <p:cNvPr id="115" name="object 115"/>
          <p:cNvSpPr/>
          <p:nvPr/>
        </p:nvSpPr>
        <p:spPr>
          <a:xfrm>
            <a:off x="4610100" y="609600"/>
            <a:ext cx="25400" cy="38100"/>
          </a:xfrm>
          <a:custGeom>
            <a:avLst/>
            <a:gdLst/>
            <a:ahLst/>
            <a:cxnLst/>
            <a:rect l="l" t="t" r="r" b="b"/>
            <a:pathLst>
              <a:path w="25400" h="38100">
                <a:moveTo>
                  <a:pt x="11490" y="0"/>
                </a:moveTo>
                <a:lnTo>
                  <a:pt x="0" y="15239"/>
                </a:lnTo>
                <a:lnTo>
                  <a:pt x="15723" y="38100"/>
                </a:lnTo>
                <a:lnTo>
                  <a:pt x="25400" y="22012"/>
                </a:lnTo>
                <a:lnTo>
                  <a:pt x="11490" y="0"/>
                </a:lnTo>
                <a:close/>
              </a:path>
            </a:pathLst>
          </a:custGeom>
          <a:solidFill>
            <a:srgbClr val="BFBFBF"/>
          </a:solidFill>
        </p:spPr>
        <p:txBody>
          <a:bodyPr wrap="square" lIns="0" tIns="0" rIns="0" bIns="0" rtlCol="0"/>
          <a:lstStyle/>
          <a:p>
            <a:endParaRPr/>
          </a:p>
        </p:txBody>
      </p:sp>
      <p:sp>
        <p:nvSpPr>
          <p:cNvPr id="116" name="object 116"/>
          <p:cNvSpPr/>
          <p:nvPr/>
        </p:nvSpPr>
        <p:spPr>
          <a:xfrm>
            <a:off x="4724400" y="584200"/>
            <a:ext cx="25400" cy="38100"/>
          </a:xfrm>
          <a:custGeom>
            <a:avLst/>
            <a:gdLst/>
            <a:ahLst/>
            <a:cxnLst/>
            <a:rect l="l" t="t" r="r" b="b"/>
            <a:pathLst>
              <a:path w="25400" h="38100">
                <a:moveTo>
                  <a:pt x="8021" y="0"/>
                </a:moveTo>
                <a:lnTo>
                  <a:pt x="0" y="29239"/>
                </a:lnTo>
                <a:lnTo>
                  <a:pt x="16042" y="38100"/>
                </a:lnTo>
                <a:lnTo>
                  <a:pt x="25400" y="8860"/>
                </a:lnTo>
                <a:lnTo>
                  <a:pt x="8021" y="0"/>
                </a:lnTo>
                <a:close/>
              </a:path>
            </a:pathLst>
          </a:custGeom>
          <a:solidFill>
            <a:srgbClr val="BFBFBF"/>
          </a:solidFill>
        </p:spPr>
        <p:txBody>
          <a:bodyPr wrap="square" lIns="0" tIns="0" rIns="0" bIns="0" rtlCol="0"/>
          <a:lstStyle/>
          <a:p>
            <a:endParaRPr/>
          </a:p>
        </p:txBody>
      </p:sp>
      <p:sp>
        <p:nvSpPr>
          <p:cNvPr id="117" name="object 117"/>
          <p:cNvSpPr/>
          <p:nvPr/>
        </p:nvSpPr>
        <p:spPr>
          <a:xfrm>
            <a:off x="4775200" y="723900"/>
            <a:ext cx="38100" cy="25400"/>
          </a:xfrm>
          <a:custGeom>
            <a:avLst/>
            <a:gdLst/>
            <a:ahLst/>
            <a:cxnLst/>
            <a:rect l="l" t="t" r="r" b="b"/>
            <a:pathLst>
              <a:path w="38100" h="25400">
                <a:moveTo>
                  <a:pt x="7620" y="0"/>
                </a:moveTo>
                <a:lnTo>
                  <a:pt x="0" y="15373"/>
                </a:lnTo>
                <a:lnTo>
                  <a:pt x="27939" y="25400"/>
                </a:lnTo>
                <a:lnTo>
                  <a:pt x="38100" y="9357"/>
                </a:lnTo>
                <a:lnTo>
                  <a:pt x="7620" y="0"/>
                </a:lnTo>
                <a:close/>
              </a:path>
            </a:pathLst>
          </a:custGeom>
          <a:solidFill>
            <a:srgbClr val="BFBFBF"/>
          </a:solidFill>
        </p:spPr>
        <p:txBody>
          <a:bodyPr wrap="square" lIns="0" tIns="0" rIns="0" bIns="0" rtlCol="0"/>
          <a:lstStyle/>
          <a:p>
            <a:endParaRPr/>
          </a:p>
        </p:txBody>
      </p:sp>
      <p:sp>
        <p:nvSpPr>
          <p:cNvPr id="118" name="object 118"/>
          <p:cNvSpPr/>
          <p:nvPr/>
        </p:nvSpPr>
        <p:spPr>
          <a:xfrm>
            <a:off x="4648200" y="774700"/>
            <a:ext cx="25400" cy="38100"/>
          </a:xfrm>
          <a:custGeom>
            <a:avLst/>
            <a:gdLst/>
            <a:ahLst/>
            <a:cxnLst/>
            <a:rect l="l" t="t" r="r" b="b"/>
            <a:pathLst>
              <a:path w="25400" h="38100">
                <a:moveTo>
                  <a:pt x="9357" y="0"/>
                </a:moveTo>
                <a:lnTo>
                  <a:pt x="0" y="29935"/>
                </a:lnTo>
                <a:lnTo>
                  <a:pt x="16042" y="38100"/>
                </a:lnTo>
                <a:lnTo>
                  <a:pt x="25400" y="8164"/>
                </a:lnTo>
                <a:lnTo>
                  <a:pt x="9357" y="0"/>
                </a:lnTo>
                <a:close/>
              </a:path>
            </a:pathLst>
          </a:custGeom>
          <a:solidFill>
            <a:srgbClr val="BFBFBF"/>
          </a:solidFill>
        </p:spPr>
        <p:txBody>
          <a:bodyPr wrap="square" lIns="0" tIns="0" rIns="0" bIns="0" rtlCol="0"/>
          <a:lstStyle/>
          <a:p>
            <a:endParaRPr/>
          </a:p>
        </p:txBody>
      </p:sp>
      <p:sp>
        <p:nvSpPr>
          <p:cNvPr id="119" name="object 119"/>
          <p:cNvSpPr/>
          <p:nvPr/>
        </p:nvSpPr>
        <p:spPr>
          <a:xfrm>
            <a:off x="4584700" y="647700"/>
            <a:ext cx="38100" cy="25400"/>
          </a:xfrm>
          <a:custGeom>
            <a:avLst/>
            <a:gdLst/>
            <a:ahLst/>
            <a:cxnLst/>
            <a:rect l="l" t="t" r="r" b="b"/>
            <a:pathLst>
              <a:path w="38100" h="25400">
                <a:moveTo>
                  <a:pt x="8860" y="0"/>
                </a:moveTo>
                <a:lnTo>
                  <a:pt x="0" y="16042"/>
                </a:lnTo>
                <a:lnTo>
                  <a:pt x="30125" y="25400"/>
                </a:lnTo>
                <a:lnTo>
                  <a:pt x="38100" y="9357"/>
                </a:lnTo>
                <a:lnTo>
                  <a:pt x="8860" y="0"/>
                </a:lnTo>
                <a:close/>
              </a:path>
            </a:pathLst>
          </a:custGeom>
          <a:solidFill>
            <a:srgbClr val="BFBFBF"/>
          </a:solidFill>
        </p:spPr>
        <p:txBody>
          <a:bodyPr wrap="square" lIns="0" tIns="0" rIns="0" bIns="0" rtlCol="0"/>
          <a:lstStyle/>
          <a:p>
            <a:endParaRPr/>
          </a:p>
        </p:txBody>
      </p:sp>
      <p:sp>
        <p:nvSpPr>
          <p:cNvPr id="120" name="object 120"/>
          <p:cNvSpPr/>
          <p:nvPr/>
        </p:nvSpPr>
        <p:spPr>
          <a:xfrm>
            <a:off x="4775200" y="647700"/>
            <a:ext cx="25400" cy="25400"/>
          </a:xfrm>
          <a:custGeom>
            <a:avLst/>
            <a:gdLst/>
            <a:ahLst/>
            <a:cxnLst/>
            <a:rect l="l" t="t" r="r" b="b"/>
            <a:pathLst>
              <a:path w="25400" h="25400">
                <a:moveTo>
                  <a:pt x="19956" y="0"/>
                </a:moveTo>
                <a:lnTo>
                  <a:pt x="0" y="9357"/>
                </a:lnTo>
                <a:lnTo>
                  <a:pt x="5443" y="25400"/>
                </a:lnTo>
                <a:lnTo>
                  <a:pt x="25400" y="16042"/>
                </a:lnTo>
                <a:lnTo>
                  <a:pt x="19956" y="0"/>
                </a:lnTo>
                <a:close/>
              </a:path>
            </a:pathLst>
          </a:custGeom>
          <a:solidFill>
            <a:srgbClr val="BFBFBF"/>
          </a:solidFill>
        </p:spPr>
        <p:txBody>
          <a:bodyPr wrap="square" lIns="0" tIns="0" rIns="0" bIns="0" rtlCol="0"/>
          <a:lstStyle/>
          <a:p>
            <a:endParaRPr/>
          </a:p>
        </p:txBody>
      </p:sp>
      <p:sp>
        <p:nvSpPr>
          <p:cNvPr id="121" name="object 121"/>
          <p:cNvSpPr/>
          <p:nvPr/>
        </p:nvSpPr>
        <p:spPr>
          <a:xfrm>
            <a:off x="4724400" y="774700"/>
            <a:ext cx="25400" cy="38100"/>
          </a:xfrm>
          <a:custGeom>
            <a:avLst/>
            <a:gdLst/>
            <a:ahLst/>
            <a:cxnLst/>
            <a:rect l="l" t="t" r="r" b="b"/>
            <a:pathLst>
              <a:path w="25400" h="38100">
                <a:moveTo>
                  <a:pt x="16042" y="0"/>
                </a:moveTo>
                <a:lnTo>
                  <a:pt x="0" y="10160"/>
                </a:lnTo>
                <a:lnTo>
                  <a:pt x="9357" y="38100"/>
                </a:lnTo>
                <a:lnTo>
                  <a:pt x="25400" y="27939"/>
                </a:lnTo>
                <a:lnTo>
                  <a:pt x="16042" y="0"/>
                </a:lnTo>
                <a:close/>
              </a:path>
            </a:pathLst>
          </a:custGeom>
          <a:solidFill>
            <a:srgbClr val="BFBFBF"/>
          </a:solidFill>
        </p:spPr>
        <p:txBody>
          <a:bodyPr wrap="square" lIns="0" tIns="0" rIns="0" bIns="0" rtlCol="0"/>
          <a:lstStyle/>
          <a:p>
            <a:endParaRPr/>
          </a:p>
        </p:txBody>
      </p:sp>
      <p:sp>
        <p:nvSpPr>
          <p:cNvPr id="122" name="object 122"/>
          <p:cNvSpPr/>
          <p:nvPr/>
        </p:nvSpPr>
        <p:spPr>
          <a:xfrm>
            <a:off x="4584700" y="723900"/>
            <a:ext cx="38100" cy="25400"/>
          </a:xfrm>
          <a:custGeom>
            <a:avLst/>
            <a:gdLst/>
            <a:ahLst/>
            <a:cxnLst/>
            <a:rect l="l" t="t" r="r" b="b"/>
            <a:pathLst>
              <a:path w="38100" h="25400">
                <a:moveTo>
                  <a:pt x="30125" y="0"/>
                </a:moveTo>
                <a:lnTo>
                  <a:pt x="0" y="9357"/>
                </a:lnTo>
                <a:lnTo>
                  <a:pt x="8860" y="25400"/>
                </a:lnTo>
                <a:lnTo>
                  <a:pt x="38100" y="15373"/>
                </a:lnTo>
                <a:lnTo>
                  <a:pt x="30125" y="0"/>
                </a:lnTo>
                <a:close/>
              </a:path>
            </a:pathLst>
          </a:custGeom>
          <a:solidFill>
            <a:srgbClr val="BFBFBF"/>
          </a:solidFill>
        </p:spPr>
        <p:txBody>
          <a:bodyPr wrap="square" lIns="0" tIns="0" rIns="0" bIns="0" rtlCol="0"/>
          <a:lstStyle/>
          <a:p>
            <a:endParaRPr/>
          </a:p>
        </p:txBody>
      </p:sp>
      <p:sp>
        <p:nvSpPr>
          <p:cNvPr id="123" name="object 123"/>
          <p:cNvSpPr/>
          <p:nvPr/>
        </p:nvSpPr>
        <p:spPr>
          <a:xfrm>
            <a:off x="4648200" y="584200"/>
            <a:ext cx="25400" cy="38100"/>
          </a:xfrm>
          <a:custGeom>
            <a:avLst/>
            <a:gdLst/>
            <a:ahLst/>
            <a:cxnLst/>
            <a:rect l="l" t="t" r="r" b="b"/>
            <a:pathLst>
              <a:path w="25400" h="38100">
                <a:moveTo>
                  <a:pt x="15373" y="0"/>
                </a:moveTo>
                <a:lnTo>
                  <a:pt x="0" y="8860"/>
                </a:lnTo>
                <a:lnTo>
                  <a:pt x="9357" y="38100"/>
                </a:lnTo>
                <a:lnTo>
                  <a:pt x="25400" y="29239"/>
                </a:lnTo>
                <a:lnTo>
                  <a:pt x="15373" y="0"/>
                </a:lnTo>
                <a:close/>
              </a:path>
            </a:pathLst>
          </a:custGeom>
          <a:solidFill>
            <a:srgbClr val="BFBFBF"/>
          </a:solidFill>
        </p:spPr>
        <p:txBody>
          <a:bodyPr wrap="square" lIns="0" tIns="0" rIns="0" bIns="0" rtlCol="0"/>
          <a:lstStyle/>
          <a:p>
            <a:endParaRPr/>
          </a:p>
        </p:txBody>
      </p:sp>
      <p:sp>
        <p:nvSpPr>
          <p:cNvPr id="124" name="object 124"/>
          <p:cNvSpPr/>
          <p:nvPr/>
        </p:nvSpPr>
        <p:spPr>
          <a:xfrm>
            <a:off x="8102600" y="342900"/>
            <a:ext cx="635000" cy="622300"/>
          </a:xfrm>
          <a:custGeom>
            <a:avLst/>
            <a:gdLst/>
            <a:ahLst/>
            <a:cxnLst/>
            <a:rect l="l" t="t" r="r" b="b"/>
            <a:pathLst>
              <a:path w="635000" h="622300">
                <a:moveTo>
                  <a:pt x="317500" y="0"/>
                </a:moveTo>
                <a:lnTo>
                  <a:pt x="270439" y="3359"/>
                </a:lnTo>
                <a:lnTo>
                  <a:pt x="225570" y="13123"/>
                </a:lnTo>
                <a:lnTo>
                  <a:pt x="183375" y="28818"/>
                </a:lnTo>
                <a:lnTo>
                  <a:pt x="144337" y="49971"/>
                </a:lnTo>
                <a:lnTo>
                  <a:pt x="108939" y="76109"/>
                </a:lnTo>
                <a:lnTo>
                  <a:pt x="77662" y="106760"/>
                </a:lnTo>
                <a:lnTo>
                  <a:pt x="50990" y="141450"/>
                </a:lnTo>
                <a:lnTo>
                  <a:pt x="29406" y="179707"/>
                </a:lnTo>
                <a:lnTo>
                  <a:pt x="13391" y="221058"/>
                </a:lnTo>
                <a:lnTo>
                  <a:pt x="3428" y="265030"/>
                </a:lnTo>
                <a:lnTo>
                  <a:pt x="0" y="311150"/>
                </a:lnTo>
                <a:lnTo>
                  <a:pt x="3428" y="357269"/>
                </a:lnTo>
                <a:lnTo>
                  <a:pt x="13391" y="401241"/>
                </a:lnTo>
                <a:lnTo>
                  <a:pt x="29406" y="442592"/>
                </a:lnTo>
                <a:lnTo>
                  <a:pt x="50990" y="480849"/>
                </a:lnTo>
                <a:lnTo>
                  <a:pt x="77662" y="515539"/>
                </a:lnTo>
                <a:lnTo>
                  <a:pt x="108939" y="546190"/>
                </a:lnTo>
                <a:lnTo>
                  <a:pt x="144337" y="572328"/>
                </a:lnTo>
                <a:lnTo>
                  <a:pt x="183375" y="593481"/>
                </a:lnTo>
                <a:lnTo>
                  <a:pt x="225570" y="609176"/>
                </a:lnTo>
                <a:lnTo>
                  <a:pt x="270439" y="618940"/>
                </a:lnTo>
                <a:lnTo>
                  <a:pt x="317500" y="622300"/>
                </a:lnTo>
                <a:lnTo>
                  <a:pt x="364152" y="618940"/>
                </a:lnTo>
                <a:lnTo>
                  <a:pt x="408767" y="609176"/>
                </a:lnTo>
                <a:lnTo>
                  <a:pt x="450839" y="593481"/>
                </a:lnTo>
                <a:lnTo>
                  <a:pt x="489861" y="572328"/>
                </a:lnTo>
                <a:lnTo>
                  <a:pt x="525325" y="546190"/>
                </a:lnTo>
                <a:lnTo>
                  <a:pt x="556724" y="515539"/>
                </a:lnTo>
                <a:lnTo>
                  <a:pt x="583551" y="480849"/>
                </a:lnTo>
                <a:lnTo>
                  <a:pt x="584000" y="480060"/>
                </a:lnTo>
                <a:lnTo>
                  <a:pt x="177800" y="480060"/>
                </a:lnTo>
                <a:lnTo>
                  <a:pt x="172356" y="474725"/>
                </a:lnTo>
                <a:lnTo>
                  <a:pt x="172356" y="469391"/>
                </a:lnTo>
                <a:lnTo>
                  <a:pt x="141797" y="462141"/>
                </a:lnTo>
                <a:lnTo>
                  <a:pt x="117021" y="444722"/>
                </a:lnTo>
                <a:lnTo>
                  <a:pt x="100409" y="419635"/>
                </a:lnTo>
                <a:lnTo>
                  <a:pt x="94343" y="389382"/>
                </a:lnTo>
                <a:lnTo>
                  <a:pt x="96667" y="370129"/>
                </a:lnTo>
                <a:lnTo>
                  <a:pt x="103414" y="352710"/>
                </a:lnTo>
                <a:lnTo>
                  <a:pt x="114243" y="337625"/>
                </a:lnTo>
                <a:lnTo>
                  <a:pt x="128814" y="325374"/>
                </a:lnTo>
                <a:lnTo>
                  <a:pt x="135609" y="276618"/>
                </a:lnTo>
                <a:lnTo>
                  <a:pt x="154752" y="232852"/>
                </a:lnTo>
                <a:lnTo>
                  <a:pt x="184376" y="195802"/>
                </a:lnTo>
                <a:lnTo>
                  <a:pt x="222619" y="167197"/>
                </a:lnTo>
                <a:lnTo>
                  <a:pt x="267615" y="148767"/>
                </a:lnTo>
                <a:lnTo>
                  <a:pt x="317500" y="142239"/>
                </a:lnTo>
                <a:lnTo>
                  <a:pt x="584000" y="142239"/>
                </a:lnTo>
                <a:lnTo>
                  <a:pt x="583551" y="141450"/>
                </a:lnTo>
                <a:lnTo>
                  <a:pt x="556724" y="106760"/>
                </a:lnTo>
                <a:lnTo>
                  <a:pt x="525325" y="76109"/>
                </a:lnTo>
                <a:lnTo>
                  <a:pt x="489861" y="49971"/>
                </a:lnTo>
                <a:lnTo>
                  <a:pt x="450839" y="28818"/>
                </a:lnTo>
                <a:lnTo>
                  <a:pt x="408767" y="13123"/>
                </a:lnTo>
                <a:lnTo>
                  <a:pt x="364152" y="3359"/>
                </a:lnTo>
                <a:lnTo>
                  <a:pt x="317500" y="0"/>
                </a:lnTo>
                <a:close/>
              </a:path>
              <a:path w="635000" h="622300">
                <a:moveTo>
                  <a:pt x="410028" y="300482"/>
                </a:moveTo>
                <a:lnTo>
                  <a:pt x="223156" y="300482"/>
                </a:lnTo>
                <a:lnTo>
                  <a:pt x="228600" y="304038"/>
                </a:lnTo>
                <a:lnTo>
                  <a:pt x="228600" y="474725"/>
                </a:lnTo>
                <a:lnTo>
                  <a:pt x="223156" y="480060"/>
                </a:lnTo>
                <a:lnTo>
                  <a:pt x="410028" y="480060"/>
                </a:lnTo>
                <a:lnTo>
                  <a:pt x="404585" y="474725"/>
                </a:lnTo>
                <a:lnTo>
                  <a:pt x="404585" y="304038"/>
                </a:lnTo>
                <a:lnTo>
                  <a:pt x="410028" y="300482"/>
                </a:lnTo>
                <a:close/>
              </a:path>
              <a:path w="635000" h="622300">
                <a:moveTo>
                  <a:pt x="584000" y="142239"/>
                </a:moveTo>
                <a:lnTo>
                  <a:pt x="317500" y="142239"/>
                </a:lnTo>
                <a:lnTo>
                  <a:pt x="367258" y="148767"/>
                </a:lnTo>
                <a:lnTo>
                  <a:pt x="411977" y="167197"/>
                </a:lnTo>
                <a:lnTo>
                  <a:pt x="449943" y="195802"/>
                </a:lnTo>
                <a:lnTo>
                  <a:pt x="479441" y="232852"/>
                </a:lnTo>
                <a:lnTo>
                  <a:pt x="498760" y="276618"/>
                </a:lnTo>
                <a:lnTo>
                  <a:pt x="506185" y="325374"/>
                </a:lnTo>
                <a:lnTo>
                  <a:pt x="519991" y="337625"/>
                </a:lnTo>
                <a:lnTo>
                  <a:pt x="530905" y="352710"/>
                </a:lnTo>
                <a:lnTo>
                  <a:pt x="538077" y="370129"/>
                </a:lnTo>
                <a:lnTo>
                  <a:pt x="540656" y="389382"/>
                </a:lnTo>
                <a:lnTo>
                  <a:pt x="538020" y="409940"/>
                </a:lnTo>
                <a:lnTo>
                  <a:pt x="530451" y="428498"/>
                </a:lnTo>
                <a:lnTo>
                  <a:pt x="518460" y="444388"/>
                </a:lnTo>
                <a:lnTo>
                  <a:pt x="502556" y="456946"/>
                </a:lnTo>
                <a:lnTo>
                  <a:pt x="486228" y="464058"/>
                </a:lnTo>
                <a:lnTo>
                  <a:pt x="478971" y="467613"/>
                </a:lnTo>
                <a:lnTo>
                  <a:pt x="471714" y="469391"/>
                </a:lnTo>
                <a:lnTo>
                  <a:pt x="462643" y="469391"/>
                </a:lnTo>
                <a:lnTo>
                  <a:pt x="462643" y="474725"/>
                </a:lnTo>
                <a:lnTo>
                  <a:pt x="457200" y="480060"/>
                </a:lnTo>
                <a:lnTo>
                  <a:pt x="584000" y="480060"/>
                </a:lnTo>
                <a:lnTo>
                  <a:pt x="605299" y="442592"/>
                </a:lnTo>
                <a:lnTo>
                  <a:pt x="621461" y="401241"/>
                </a:lnTo>
                <a:lnTo>
                  <a:pt x="631530" y="357269"/>
                </a:lnTo>
                <a:lnTo>
                  <a:pt x="635000" y="311150"/>
                </a:lnTo>
                <a:lnTo>
                  <a:pt x="631530" y="265030"/>
                </a:lnTo>
                <a:lnTo>
                  <a:pt x="621461" y="221058"/>
                </a:lnTo>
                <a:lnTo>
                  <a:pt x="605299" y="179707"/>
                </a:lnTo>
                <a:lnTo>
                  <a:pt x="584000" y="142239"/>
                </a:lnTo>
                <a:close/>
              </a:path>
              <a:path w="635000" h="622300">
                <a:moveTo>
                  <a:pt x="317500" y="170687"/>
                </a:moveTo>
                <a:lnTo>
                  <a:pt x="269733" y="177800"/>
                </a:lnTo>
                <a:lnTo>
                  <a:pt x="227976" y="197713"/>
                </a:lnTo>
                <a:lnTo>
                  <a:pt x="194317" y="228295"/>
                </a:lnTo>
                <a:lnTo>
                  <a:pt x="170847" y="267411"/>
                </a:lnTo>
                <a:lnTo>
                  <a:pt x="159656" y="312927"/>
                </a:lnTo>
                <a:lnTo>
                  <a:pt x="163285" y="311150"/>
                </a:lnTo>
                <a:lnTo>
                  <a:pt x="172356" y="311150"/>
                </a:lnTo>
                <a:lnTo>
                  <a:pt x="172356" y="304038"/>
                </a:lnTo>
                <a:lnTo>
                  <a:pt x="177800" y="300482"/>
                </a:lnTo>
                <a:lnTo>
                  <a:pt x="472235" y="300482"/>
                </a:lnTo>
                <a:lnTo>
                  <a:pt x="463978" y="267411"/>
                </a:lnTo>
                <a:lnTo>
                  <a:pt x="440160" y="228295"/>
                </a:lnTo>
                <a:lnTo>
                  <a:pt x="406240" y="197713"/>
                </a:lnTo>
                <a:lnTo>
                  <a:pt x="364569" y="177800"/>
                </a:lnTo>
                <a:lnTo>
                  <a:pt x="317500" y="170687"/>
                </a:lnTo>
                <a:close/>
              </a:path>
              <a:path w="635000" h="622300">
                <a:moveTo>
                  <a:pt x="472235" y="300482"/>
                </a:moveTo>
                <a:lnTo>
                  <a:pt x="457200" y="300482"/>
                </a:lnTo>
                <a:lnTo>
                  <a:pt x="462643" y="304038"/>
                </a:lnTo>
                <a:lnTo>
                  <a:pt x="462643" y="311150"/>
                </a:lnTo>
                <a:lnTo>
                  <a:pt x="469900" y="311150"/>
                </a:lnTo>
                <a:lnTo>
                  <a:pt x="475343" y="312927"/>
                </a:lnTo>
                <a:lnTo>
                  <a:pt x="472235" y="300482"/>
                </a:lnTo>
                <a:close/>
              </a:path>
            </a:pathLst>
          </a:custGeom>
          <a:solidFill>
            <a:srgbClr val="BFBFBF"/>
          </a:solidFill>
        </p:spPr>
        <p:txBody>
          <a:bodyPr wrap="square" lIns="0" tIns="0" rIns="0" bIns="0" rtlCol="0"/>
          <a:lstStyle/>
          <a:p>
            <a:endParaRPr/>
          </a:p>
        </p:txBody>
      </p:sp>
      <p:sp>
        <p:nvSpPr>
          <p:cNvPr id="125" name="object 125"/>
          <p:cNvSpPr/>
          <p:nvPr/>
        </p:nvSpPr>
        <p:spPr>
          <a:xfrm>
            <a:off x="8102600" y="1879600"/>
            <a:ext cx="50800" cy="0"/>
          </a:xfrm>
          <a:custGeom>
            <a:avLst/>
            <a:gdLst/>
            <a:ahLst/>
            <a:cxnLst/>
            <a:rect l="l" t="t" r="r" b="b"/>
            <a:pathLst>
              <a:path w="50800">
                <a:moveTo>
                  <a:pt x="0" y="0"/>
                </a:moveTo>
                <a:lnTo>
                  <a:pt x="50800" y="0"/>
                </a:lnTo>
              </a:path>
            </a:pathLst>
          </a:custGeom>
          <a:ln w="25400">
            <a:solidFill>
              <a:srgbClr val="BFBFBF"/>
            </a:solidFill>
          </a:ln>
        </p:spPr>
        <p:txBody>
          <a:bodyPr wrap="square" lIns="0" tIns="0" rIns="0" bIns="0" rtlCol="0"/>
          <a:lstStyle/>
          <a:p>
            <a:endParaRPr/>
          </a:p>
        </p:txBody>
      </p:sp>
      <p:sp>
        <p:nvSpPr>
          <p:cNvPr id="126" name="object 126"/>
          <p:cNvSpPr/>
          <p:nvPr/>
        </p:nvSpPr>
        <p:spPr>
          <a:xfrm>
            <a:off x="8140700" y="1955800"/>
            <a:ext cx="50800" cy="38100"/>
          </a:xfrm>
          <a:custGeom>
            <a:avLst/>
            <a:gdLst/>
            <a:ahLst/>
            <a:cxnLst/>
            <a:rect l="l" t="t" r="r" b="b"/>
            <a:pathLst>
              <a:path w="50800" h="38100">
                <a:moveTo>
                  <a:pt x="35982" y="0"/>
                </a:moveTo>
                <a:lnTo>
                  <a:pt x="0" y="26193"/>
                </a:lnTo>
                <a:lnTo>
                  <a:pt x="14817" y="38100"/>
                </a:lnTo>
                <a:lnTo>
                  <a:pt x="50800" y="11906"/>
                </a:lnTo>
                <a:lnTo>
                  <a:pt x="35982" y="0"/>
                </a:lnTo>
                <a:close/>
              </a:path>
            </a:pathLst>
          </a:custGeom>
          <a:solidFill>
            <a:srgbClr val="BFBFBF"/>
          </a:solidFill>
        </p:spPr>
        <p:txBody>
          <a:bodyPr wrap="square" lIns="0" tIns="0" rIns="0" bIns="0" rtlCol="0"/>
          <a:lstStyle/>
          <a:p>
            <a:endParaRPr/>
          </a:p>
        </p:txBody>
      </p:sp>
      <p:sp>
        <p:nvSpPr>
          <p:cNvPr id="127" name="object 127"/>
          <p:cNvSpPr/>
          <p:nvPr/>
        </p:nvSpPr>
        <p:spPr>
          <a:xfrm>
            <a:off x="8140700" y="1752600"/>
            <a:ext cx="50800" cy="50800"/>
          </a:xfrm>
          <a:custGeom>
            <a:avLst/>
            <a:gdLst/>
            <a:ahLst/>
            <a:cxnLst/>
            <a:rect l="l" t="t" r="r" b="b"/>
            <a:pathLst>
              <a:path w="50800" h="50800">
                <a:moveTo>
                  <a:pt x="14817" y="0"/>
                </a:moveTo>
                <a:lnTo>
                  <a:pt x="0" y="14514"/>
                </a:lnTo>
                <a:lnTo>
                  <a:pt x="35982" y="50800"/>
                </a:lnTo>
                <a:lnTo>
                  <a:pt x="50800" y="35248"/>
                </a:lnTo>
                <a:lnTo>
                  <a:pt x="14817" y="0"/>
                </a:lnTo>
                <a:close/>
              </a:path>
            </a:pathLst>
          </a:custGeom>
          <a:solidFill>
            <a:srgbClr val="BFBFBF"/>
          </a:solidFill>
        </p:spPr>
        <p:txBody>
          <a:bodyPr wrap="square" lIns="0" tIns="0" rIns="0" bIns="0" rtlCol="0"/>
          <a:lstStyle/>
          <a:p>
            <a:endParaRPr/>
          </a:p>
        </p:txBody>
      </p:sp>
      <p:sp>
        <p:nvSpPr>
          <p:cNvPr id="128" name="object 128"/>
          <p:cNvSpPr/>
          <p:nvPr/>
        </p:nvSpPr>
        <p:spPr>
          <a:xfrm>
            <a:off x="8255000" y="1739900"/>
            <a:ext cx="12700" cy="0"/>
          </a:xfrm>
          <a:custGeom>
            <a:avLst/>
            <a:gdLst/>
            <a:ahLst/>
            <a:cxnLst/>
            <a:rect l="l" t="t" r="r" b="b"/>
            <a:pathLst>
              <a:path w="12700">
                <a:moveTo>
                  <a:pt x="0" y="0"/>
                </a:moveTo>
                <a:lnTo>
                  <a:pt x="12700" y="0"/>
                </a:lnTo>
              </a:path>
            </a:pathLst>
          </a:custGeom>
          <a:ln w="50800">
            <a:solidFill>
              <a:srgbClr val="BFBFBF"/>
            </a:solidFill>
          </a:ln>
        </p:spPr>
        <p:txBody>
          <a:bodyPr wrap="square" lIns="0" tIns="0" rIns="0" bIns="0" rtlCol="0"/>
          <a:lstStyle/>
          <a:p>
            <a:endParaRPr/>
          </a:p>
        </p:txBody>
      </p:sp>
      <p:sp>
        <p:nvSpPr>
          <p:cNvPr id="129" name="object 129"/>
          <p:cNvSpPr/>
          <p:nvPr/>
        </p:nvSpPr>
        <p:spPr>
          <a:xfrm>
            <a:off x="8331200" y="1752600"/>
            <a:ext cx="50800" cy="50800"/>
          </a:xfrm>
          <a:custGeom>
            <a:avLst/>
            <a:gdLst/>
            <a:ahLst/>
            <a:cxnLst/>
            <a:rect l="l" t="t" r="r" b="b"/>
            <a:pathLst>
              <a:path w="50800" h="50800">
                <a:moveTo>
                  <a:pt x="35667" y="0"/>
                </a:moveTo>
                <a:lnTo>
                  <a:pt x="0" y="35248"/>
                </a:lnTo>
                <a:lnTo>
                  <a:pt x="16212" y="50800"/>
                </a:lnTo>
                <a:lnTo>
                  <a:pt x="50800" y="14514"/>
                </a:lnTo>
                <a:lnTo>
                  <a:pt x="35667" y="0"/>
                </a:lnTo>
                <a:close/>
              </a:path>
            </a:pathLst>
          </a:custGeom>
          <a:solidFill>
            <a:srgbClr val="BFBFBF"/>
          </a:solidFill>
        </p:spPr>
        <p:txBody>
          <a:bodyPr wrap="square" lIns="0" tIns="0" rIns="0" bIns="0" rtlCol="0"/>
          <a:lstStyle/>
          <a:p>
            <a:endParaRPr/>
          </a:p>
        </p:txBody>
      </p:sp>
      <p:sp>
        <p:nvSpPr>
          <p:cNvPr id="130" name="object 130"/>
          <p:cNvSpPr/>
          <p:nvPr/>
        </p:nvSpPr>
        <p:spPr>
          <a:xfrm>
            <a:off x="8382000" y="1879600"/>
            <a:ext cx="38100" cy="0"/>
          </a:xfrm>
          <a:custGeom>
            <a:avLst/>
            <a:gdLst/>
            <a:ahLst/>
            <a:cxnLst/>
            <a:rect l="l" t="t" r="r" b="b"/>
            <a:pathLst>
              <a:path w="38100">
                <a:moveTo>
                  <a:pt x="0" y="0"/>
                </a:moveTo>
                <a:lnTo>
                  <a:pt x="38100" y="0"/>
                </a:lnTo>
              </a:path>
            </a:pathLst>
          </a:custGeom>
          <a:ln w="25400">
            <a:solidFill>
              <a:srgbClr val="BFBFBF"/>
            </a:solidFill>
          </a:ln>
        </p:spPr>
        <p:txBody>
          <a:bodyPr wrap="square" lIns="0" tIns="0" rIns="0" bIns="0" rtlCol="0"/>
          <a:lstStyle/>
          <a:p>
            <a:endParaRPr/>
          </a:p>
        </p:txBody>
      </p:sp>
      <p:sp>
        <p:nvSpPr>
          <p:cNvPr id="131" name="object 131"/>
          <p:cNvSpPr/>
          <p:nvPr/>
        </p:nvSpPr>
        <p:spPr>
          <a:xfrm>
            <a:off x="8331200" y="1955800"/>
            <a:ext cx="50800" cy="38100"/>
          </a:xfrm>
          <a:custGeom>
            <a:avLst/>
            <a:gdLst/>
            <a:ahLst/>
            <a:cxnLst/>
            <a:rect l="l" t="t" r="r" b="b"/>
            <a:pathLst>
              <a:path w="50800" h="38100">
                <a:moveTo>
                  <a:pt x="16212" y="0"/>
                </a:moveTo>
                <a:lnTo>
                  <a:pt x="0" y="11906"/>
                </a:lnTo>
                <a:lnTo>
                  <a:pt x="35667" y="38100"/>
                </a:lnTo>
                <a:lnTo>
                  <a:pt x="50800" y="26193"/>
                </a:lnTo>
                <a:lnTo>
                  <a:pt x="16212" y="0"/>
                </a:lnTo>
                <a:close/>
              </a:path>
            </a:pathLst>
          </a:custGeom>
          <a:solidFill>
            <a:srgbClr val="BFBFBF"/>
          </a:solidFill>
        </p:spPr>
        <p:txBody>
          <a:bodyPr wrap="square" lIns="0" tIns="0" rIns="0" bIns="0" rtlCol="0"/>
          <a:lstStyle/>
          <a:p>
            <a:endParaRPr/>
          </a:p>
        </p:txBody>
      </p:sp>
      <p:sp>
        <p:nvSpPr>
          <p:cNvPr id="132" name="object 132"/>
          <p:cNvSpPr/>
          <p:nvPr/>
        </p:nvSpPr>
        <p:spPr>
          <a:xfrm>
            <a:off x="7988300" y="1600200"/>
            <a:ext cx="558800" cy="558800"/>
          </a:xfrm>
          <a:custGeom>
            <a:avLst/>
            <a:gdLst/>
            <a:ahLst/>
            <a:cxnLst/>
            <a:rect l="l" t="t" r="r" b="b"/>
            <a:pathLst>
              <a:path w="558800" h="558800">
                <a:moveTo>
                  <a:pt x="280304" y="0"/>
                </a:moveTo>
                <a:lnTo>
                  <a:pt x="234663" y="3698"/>
                </a:lnTo>
                <a:lnTo>
                  <a:pt x="191431" y="14395"/>
                </a:lnTo>
                <a:lnTo>
                  <a:pt x="151172" y="31493"/>
                </a:lnTo>
                <a:lnTo>
                  <a:pt x="114451" y="54397"/>
                </a:lnTo>
                <a:lnTo>
                  <a:pt x="81831" y="82509"/>
                </a:lnTo>
                <a:lnTo>
                  <a:pt x="53876" y="115232"/>
                </a:lnTo>
                <a:lnTo>
                  <a:pt x="31151" y="151970"/>
                </a:lnTo>
                <a:lnTo>
                  <a:pt x="14221" y="192126"/>
                </a:lnTo>
                <a:lnTo>
                  <a:pt x="3649" y="235103"/>
                </a:lnTo>
                <a:lnTo>
                  <a:pt x="0" y="280304"/>
                </a:lnTo>
                <a:lnTo>
                  <a:pt x="3649" y="325454"/>
                </a:lnTo>
                <a:lnTo>
                  <a:pt x="14221" y="368294"/>
                </a:lnTo>
                <a:lnTo>
                  <a:pt x="31151" y="408247"/>
                </a:lnTo>
                <a:lnTo>
                  <a:pt x="53876" y="444739"/>
                </a:lnTo>
                <a:lnTo>
                  <a:pt x="81831" y="477195"/>
                </a:lnTo>
                <a:lnTo>
                  <a:pt x="114451" y="505039"/>
                </a:lnTo>
                <a:lnTo>
                  <a:pt x="151172" y="527696"/>
                </a:lnTo>
                <a:lnTo>
                  <a:pt x="191431" y="544593"/>
                </a:lnTo>
                <a:lnTo>
                  <a:pt x="234663" y="555152"/>
                </a:lnTo>
                <a:lnTo>
                  <a:pt x="280304" y="558800"/>
                </a:lnTo>
                <a:lnTo>
                  <a:pt x="325454" y="555152"/>
                </a:lnTo>
                <a:lnTo>
                  <a:pt x="368294" y="544593"/>
                </a:lnTo>
                <a:lnTo>
                  <a:pt x="408247" y="527696"/>
                </a:lnTo>
                <a:lnTo>
                  <a:pt x="444739" y="505039"/>
                </a:lnTo>
                <a:lnTo>
                  <a:pt x="477195" y="477195"/>
                </a:lnTo>
                <a:lnTo>
                  <a:pt x="494066" y="457528"/>
                </a:lnTo>
                <a:lnTo>
                  <a:pt x="280304" y="457528"/>
                </a:lnTo>
                <a:lnTo>
                  <a:pt x="232506" y="451182"/>
                </a:lnTo>
                <a:lnTo>
                  <a:pt x="189682" y="433282"/>
                </a:lnTo>
                <a:lnTo>
                  <a:pt x="153489" y="405536"/>
                </a:lnTo>
                <a:lnTo>
                  <a:pt x="125584" y="369653"/>
                </a:lnTo>
                <a:lnTo>
                  <a:pt x="107625" y="327339"/>
                </a:lnTo>
                <a:lnTo>
                  <a:pt x="101271" y="280304"/>
                </a:lnTo>
                <a:lnTo>
                  <a:pt x="107625" y="233268"/>
                </a:lnTo>
                <a:lnTo>
                  <a:pt x="125584" y="190955"/>
                </a:lnTo>
                <a:lnTo>
                  <a:pt x="153489" y="155071"/>
                </a:lnTo>
                <a:lnTo>
                  <a:pt x="189682" y="127325"/>
                </a:lnTo>
                <a:lnTo>
                  <a:pt x="232506" y="109425"/>
                </a:lnTo>
                <a:lnTo>
                  <a:pt x="280304" y="103079"/>
                </a:lnTo>
                <a:lnTo>
                  <a:pt x="494698" y="103079"/>
                </a:lnTo>
                <a:lnTo>
                  <a:pt x="477195" y="82509"/>
                </a:lnTo>
                <a:lnTo>
                  <a:pt x="444739" y="54397"/>
                </a:lnTo>
                <a:lnTo>
                  <a:pt x="408247" y="31493"/>
                </a:lnTo>
                <a:lnTo>
                  <a:pt x="368294" y="14395"/>
                </a:lnTo>
                <a:lnTo>
                  <a:pt x="325454" y="3698"/>
                </a:lnTo>
                <a:lnTo>
                  <a:pt x="280304" y="0"/>
                </a:lnTo>
                <a:close/>
              </a:path>
              <a:path w="558800" h="558800">
                <a:moveTo>
                  <a:pt x="494698" y="103079"/>
                </a:moveTo>
                <a:lnTo>
                  <a:pt x="280304" y="103079"/>
                </a:lnTo>
                <a:lnTo>
                  <a:pt x="327339" y="109425"/>
                </a:lnTo>
                <a:lnTo>
                  <a:pt x="369653" y="127325"/>
                </a:lnTo>
                <a:lnTo>
                  <a:pt x="405536" y="155071"/>
                </a:lnTo>
                <a:lnTo>
                  <a:pt x="433282" y="190955"/>
                </a:lnTo>
                <a:lnTo>
                  <a:pt x="451182" y="233268"/>
                </a:lnTo>
                <a:lnTo>
                  <a:pt x="457528" y="280304"/>
                </a:lnTo>
                <a:lnTo>
                  <a:pt x="451182" y="327339"/>
                </a:lnTo>
                <a:lnTo>
                  <a:pt x="433282" y="369653"/>
                </a:lnTo>
                <a:lnTo>
                  <a:pt x="405536" y="405536"/>
                </a:lnTo>
                <a:lnTo>
                  <a:pt x="369653" y="433282"/>
                </a:lnTo>
                <a:lnTo>
                  <a:pt x="327339" y="451182"/>
                </a:lnTo>
                <a:lnTo>
                  <a:pt x="280304" y="457528"/>
                </a:lnTo>
                <a:lnTo>
                  <a:pt x="494066" y="457528"/>
                </a:lnTo>
                <a:lnTo>
                  <a:pt x="527696" y="408247"/>
                </a:lnTo>
                <a:lnTo>
                  <a:pt x="544593" y="368294"/>
                </a:lnTo>
                <a:lnTo>
                  <a:pt x="555152" y="325454"/>
                </a:lnTo>
                <a:lnTo>
                  <a:pt x="558800" y="280304"/>
                </a:lnTo>
                <a:lnTo>
                  <a:pt x="555152" y="235103"/>
                </a:lnTo>
                <a:lnTo>
                  <a:pt x="544593" y="192126"/>
                </a:lnTo>
                <a:lnTo>
                  <a:pt x="527696" y="151970"/>
                </a:lnTo>
                <a:lnTo>
                  <a:pt x="505039" y="115232"/>
                </a:lnTo>
                <a:lnTo>
                  <a:pt x="494698" y="103079"/>
                </a:lnTo>
                <a:close/>
              </a:path>
            </a:pathLst>
          </a:custGeom>
          <a:solidFill>
            <a:srgbClr val="BFBFBF"/>
          </a:solidFill>
        </p:spPr>
        <p:txBody>
          <a:bodyPr wrap="square" lIns="0" tIns="0" rIns="0" bIns="0" rtlCol="0"/>
          <a:lstStyle/>
          <a:p>
            <a:endParaRPr/>
          </a:p>
        </p:txBody>
      </p:sp>
      <p:sp>
        <p:nvSpPr>
          <p:cNvPr id="133" name="object 133"/>
          <p:cNvSpPr/>
          <p:nvPr/>
        </p:nvSpPr>
        <p:spPr>
          <a:xfrm>
            <a:off x="8255000" y="2019300"/>
            <a:ext cx="12700" cy="0"/>
          </a:xfrm>
          <a:custGeom>
            <a:avLst/>
            <a:gdLst/>
            <a:ahLst/>
            <a:cxnLst/>
            <a:rect l="l" t="t" r="r" b="b"/>
            <a:pathLst>
              <a:path w="12700">
                <a:moveTo>
                  <a:pt x="0" y="0"/>
                </a:moveTo>
                <a:lnTo>
                  <a:pt x="12700" y="0"/>
                </a:lnTo>
              </a:path>
            </a:pathLst>
          </a:custGeom>
          <a:ln w="50800">
            <a:solidFill>
              <a:srgbClr val="BFBFBF"/>
            </a:solidFill>
          </a:ln>
        </p:spPr>
        <p:txBody>
          <a:bodyPr wrap="square" lIns="0" tIns="0" rIns="0" bIns="0" rtlCol="0"/>
          <a:lstStyle/>
          <a:p>
            <a:endParaRPr/>
          </a:p>
        </p:txBody>
      </p:sp>
      <p:sp>
        <p:nvSpPr>
          <p:cNvPr id="134" name="object 134"/>
          <p:cNvSpPr/>
          <p:nvPr/>
        </p:nvSpPr>
        <p:spPr>
          <a:xfrm>
            <a:off x="8216900" y="1816100"/>
            <a:ext cx="114300" cy="76200"/>
          </a:xfrm>
          <a:custGeom>
            <a:avLst/>
            <a:gdLst/>
            <a:ahLst/>
            <a:cxnLst/>
            <a:rect l="l" t="t" r="r" b="b"/>
            <a:pathLst>
              <a:path w="114300" h="76200">
                <a:moveTo>
                  <a:pt x="14908" y="22951"/>
                </a:moveTo>
                <a:lnTo>
                  <a:pt x="0" y="36723"/>
                </a:lnTo>
                <a:lnTo>
                  <a:pt x="45720" y="76200"/>
                </a:lnTo>
                <a:lnTo>
                  <a:pt x="74967" y="49575"/>
                </a:lnTo>
                <a:lnTo>
                  <a:pt x="45720" y="49575"/>
                </a:lnTo>
                <a:lnTo>
                  <a:pt x="14908" y="22951"/>
                </a:lnTo>
                <a:close/>
              </a:path>
              <a:path w="114300" h="76200">
                <a:moveTo>
                  <a:pt x="99391" y="0"/>
                </a:moveTo>
                <a:lnTo>
                  <a:pt x="45720" y="49575"/>
                </a:lnTo>
                <a:lnTo>
                  <a:pt x="74967" y="49575"/>
                </a:lnTo>
                <a:lnTo>
                  <a:pt x="114300" y="13771"/>
                </a:lnTo>
                <a:lnTo>
                  <a:pt x="99391" y="0"/>
                </a:lnTo>
                <a:close/>
              </a:path>
            </a:pathLst>
          </a:custGeom>
          <a:solidFill>
            <a:srgbClr val="BFBFBF"/>
          </a:solidFill>
        </p:spPr>
        <p:txBody>
          <a:bodyPr wrap="square" lIns="0" tIns="0" rIns="0" bIns="0" rtlCol="0"/>
          <a:lstStyle/>
          <a:p>
            <a:endParaRPr/>
          </a:p>
        </p:txBody>
      </p:sp>
      <p:sp>
        <p:nvSpPr>
          <p:cNvPr id="135" name="object 135"/>
          <p:cNvSpPr/>
          <p:nvPr/>
        </p:nvSpPr>
        <p:spPr>
          <a:xfrm>
            <a:off x="7632700" y="1562100"/>
            <a:ext cx="330200" cy="292100"/>
          </a:xfrm>
          <a:custGeom>
            <a:avLst/>
            <a:gdLst/>
            <a:ahLst/>
            <a:cxnLst/>
            <a:rect l="l" t="t" r="r" b="b"/>
            <a:pathLst>
              <a:path w="330200" h="292100">
                <a:moveTo>
                  <a:pt x="154332" y="213250"/>
                </a:moveTo>
                <a:lnTo>
                  <a:pt x="57425" y="213250"/>
                </a:lnTo>
                <a:lnTo>
                  <a:pt x="57425" y="283140"/>
                </a:lnTo>
                <a:lnTo>
                  <a:pt x="59220" y="286724"/>
                </a:lnTo>
                <a:lnTo>
                  <a:pt x="64604" y="292100"/>
                </a:lnTo>
                <a:lnTo>
                  <a:pt x="69988" y="292100"/>
                </a:lnTo>
                <a:lnTo>
                  <a:pt x="75371" y="288516"/>
                </a:lnTo>
                <a:lnTo>
                  <a:pt x="154332" y="213250"/>
                </a:lnTo>
                <a:close/>
              </a:path>
              <a:path w="330200" h="292100">
                <a:moveTo>
                  <a:pt x="290719" y="0"/>
                </a:moveTo>
                <a:lnTo>
                  <a:pt x="37685" y="0"/>
                </a:lnTo>
                <a:lnTo>
                  <a:pt x="22712" y="2855"/>
                </a:lnTo>
                <a:lnTo>
                  <a:pt x="10767" y="10751"/>
                </a:lnTo>
                <a:lnTo>
                  <a:pt x="2860" y="22680"/>
                </a:lnTo>
                <a:lnTo>
                  <a:pt x="0" y="37632"/>
                </a:lnTo>
                <a:lnTo>
                  <a:pt x="0" y="173826"/>
                </a:lnTo>
                <a:lnTo>
                  <a:pt x="2860" y="189058"/>
                </a:lnTo>
                <a:lnTo>
                  <a:pt x="10767" y="201602"/>
                </a:lnTo>
                <a:lnTo>
                  <a:pt x="22712" y="210114"/>
                </a:lnTo>
                <a:lnTo>
                  <a:pt x="37685" y="213250"/>
                </a:lnTo>
                <a:lnTo>
                  <a:pt x="290719" y="213250"/>
                </a:lnTo>
                <a:lnTo>
                  <a:pt x="305973" y="210114"/>
                </a:lnTo>
                <a:lnTo>
                  <a:pt x="318535" y="201602"/>
                </a:lnTo>
                <a:lnTo>
                  <a:pt x="327059" y="189058"/>
                </a:lnTo>
                <a:lnTo>
                  <a:pt x="330200" y="173826"/>
                </a:lnTo>
                <a:lnTo>
                  <a:pt x="330200" y="154114"/>
                </a:lnTo>
                <a:lnTo>
                  <a:pt x="62810" y="154114"/>
                </a:lnTo>
                <a:lnTo>
                  <a:pt x="57425" y="150530"/>
                </a:lnTo>
                <a:lnTo>
                  <a:pt x="57425" y="139777"/>
                </a:lnTo>
                <a:lnTo>
                  <a:pt x="62810" y="136193"/>
                </a:lnTo>
                <a:lnTo>
                  <a:pt x="330200" y="136193"/>
                </a:lnTo>
                <a:lnTo>
                  <a:pt x="330200" y="116481"/>
                </a:lnTo>
                <a:lnTo>
                  <a:pt x="62810" y="116481"/>
                </a:lnTo>
                <a:lnTo>
                  <a:pt x="57425" y="111105"/>
                </a:lnTo>
                <a:lnTo>
                  <a:pt x="57425" y="100354"/>
                </a:lnTo>
                <a:lnTo>
                  <a:pt x="62810" y="96768"/>
                </a:lnTo>
                <a:lnTo>
                  <a:pt x="330200" y="96768"/>
                </a:lnTo>
                <a:lnTo>
                  <a:pt x="330200" y="77057"/>
                </a:lnTo>
                <a:lnTo>
                  <a:pt x="62810" y="77057"/>
                </a:lnTo>
                <a:lnTo>
                  <a:pt x="57425" y="73473"/>
                </a:lnTo>
                <a:lnTo>
                  <a:pt x="57425" y="62721"/>
                </a:lnTo>
                <a:lnTo>
                  <a:pt x="62810" y="57345"/>
                </a:lnTo>
                <a:lnTo>
                  <a:pt x="330200" y="57345"/>
                </a:lnTo>
                <a:lnTo>
                  <a:pt x="330200" y="37632"/>
                </a:lnTo>
                <a:lnTo>
                  <a:pt x="327059" y="22680"/>
                </a:lnTo>
                <a:lnTo>
                  <a:pt x="318535" y="10751"/>
                </a:lnTo>
                <a:lnTo>
                  <a:pt x="305973" y="2855"/>
                </a:lnTo>
                <a:lnTo>
                  <a:pt x="290719" y="0"/>
                </a:lnTo>
                <a:close/>
              </a:path>
              <a:path w="330200" h="292100">
                <a:moveTo>
                  <a:pt x="330200" y="136193"/>
                </a:moveTo>
                <a:lnTo>
                  <a:pt x="150743" y="136193"/>
                </a:lnTo>
                <a:lnTo>
                  <a:pt x="154332" y="139777"/>
                </a:lnTo>
                <a:lnTo>
                  <a:pt x="154332" y="150530"/>
                </a:lnTo>
                <a:lnTo>
                  <a:pt x="150743" y="154114"/>
                </a:lnTo>
                <a:lnTo>
                  <a:pt x="330200" y="154114"/>
                </a:lnTo>
                <a:lnTo>
                  <a:pt x="330200" y="136193"/>
                </a:lnTo>
                <a:close/>
              </a:path>
              <a:path w="330200" h="292100">
                <a:moveTo>
                  <a:pt x="330200" y="96768"/>
                </a:moveTo>
                <a:lnTo>
                  <a:pt x="267389" y="96768"/>
                </a:lnTo>
                <a:lnTo>
                  <a:pt x="270979" y="100354"/>
                </a:lnTo>
                <a:lnTo>
                  <a:pt x="270979" y="111105"/>
                </a:lnTo>
                <a:lnTo>
                  <a:pt x="267389" y="116481"/>
                </a:lnTo>
                <a:lnTo>
                  <a:pt x="330200" y="116481"/>
                </a:lnTo>
                <a:lnTo>
                  <a:pt x="330200" y="96768"/>
                </a:lnTo>
                <a:close/>
              </a:path>
              <a:path w="330200" h="292100">
                <a:moveTo>
                  <a:pt x="330200" y="57345"/>
                </a:moveTo>
                <a:lnTo>
                  <a:pt x="227910" y="57345"/>
                </a:lnTo>
                <a:lnTo>
                  <a:pt x="233293" y="62721"/>
                </a:lnTo>
                <a:lnTo>
                  <a:pt x="233293" y="73473"/>
                </a:lnTo>
                <a:lnTo>
                  <a:pt x="227910" y="77057"/>
                </a:lnTo>
                <a:lnTo>
                  <a:pt x="330200" y="77057"/>
                </a:lnTo>
                <a:lnTo>
                  <a:pt x="330200" y="57345"/>
                </a:lnTo>
                <a:close/>
              </a:path>
            </a:pathLst>
          </a:custGeom>
          <a:solidFill>
            <a:srgbClr val="BFBFBF"/>
          </a:solidFill>
        </p:spPr>
        <p:txBody>
          <a:bodyPr wrap="square" lIns="0" tIns="0" rIns="0" bIns="0" rtlCol="0"/>
          <a:lstStyle/>
          <a:p>
            <a:endParaRPr/>
          </a:p>
        </p:txBody>
      </p:sp>
      <p:sp>
        <p:nvSpPr>
          <p:cNvPr id="136" name="object 136"/>
          <p:cNvSpPr/>
          <p:nvPr/>
        </p:nvSpPr>
        <p:spPr>
          <a:xfrm>
            <a:off x="8373240" y="2404240"/>
            <a:ext cx="57150" cy="57150"/>
          </a:xfrm>
          <a:custGeom>
            <a:avLst/>
            <a:gdLst/>
            <a:ahLst/>
            <a:cxnLst/>
            <a:rect l="l" t="t" r="r" b="b"/>
            <a:pathLst>
              <a:path w="57150" h="57150">
                <a:moveTo>
                  <a:pt x="30672" y="0"/>
                </a:moveTo>
                <a:lnTo>
                  <a:pt x="19644" y="1502"/>
                </a:lnTo>
                <a:lnTo>
                  <a:pt x="9921" y="7427"/>
                </a:lnTo>
                <a:lnTo>
                  <a:pt x="3089" y="16243"/>
                </a:lnTo>
                <a:lnTo>
                  <a:pt x="0" y="26760"/>
                </a:lnTo>
                <a:lnTo>
                  <a:pt x="1502" y="37787"/>
                </a:lnTo>
                <a:lnTo>
                  <a:pt x="7427" y="47256"/>
                </a:lnTo>
                <a:lnTo>
                  <a:pt x="16243" y="53663"/>
                </a:lnTo>
                <a:lnTo>
                  <a:pt x="26760" y="56668"/>
                </a:lnTo>
                <a:lnTo>
                  <a:pt x="37787" y="55931"/>
                </a:lnTo>
                <a:lnTo>
                  <a:pt x="47256" y="50006"/>
                </a:lnTo>
                <a:lnTo>
                  <a:pt x="53663" y="41189"/>
                </a:lnTo>
                <a:lnTo>
                  <a:pt x="56668" y="30672"/>
                </a:lnTo>
                <a:lnTo>
                  <a:pt x="55931" y="19644"/>
                </a:lnTo>
                <a:lnTo>
                  <a:pt x="50006" y="9921"/>
                </a:lnTo>
                <a:lnTo>
                  <a:pt x="41189" y="3089"/>
                </a:lnTo>
                <a:lnTo>
                  <a:pt x="30672" y="0"/>
                </a:lnTo>
                <a:close/>
              </a:path>
            </a:pathLst>
          </a:custGeom>
          <a:solidFill>
            <a:srgbClr val="BFBFBF"/>
          </a:solidFill>
        </p:spPr>
        <p:txBody>
          <a:bodyPr wrap="square" lIns="0" tIns="0" rIns="0" bIns="0" rtlCol="0"/>
          <a:lstStyle/>
          <a:p>
            <a:endParaRPr/>
          </a:p>
        </p:txBody>
      </p:sp>
      <p:sp>
        <p:nvSpPr>
          <p:cNvPr id="137" name="object 137"/>
          <p:cNvSpPr/>
          <p:nvPr/>
        </p:nvSpPr>
        <p:spPr>
          <a:xfrm>
            <a:off x="8308039" y="2335923"/>
            <a:ext cx="150495" cy="87630"/>
          </a:xfrm>
          <a:custGeom>
            <a:avLst/>
            <a:gdLst/>
            <a:ahLst/>
            <a:cxnLst/>
            <a:rect l="l" t="t" r="r" b="b"/>
            <a:pathLst>
              <a:path w="150495" h="87630">
                <a:moveTo>
                  <a:pt x="92840" y="0"/>
                </a:moveTo>
                <a:lnTo>
                  <a:pt x="58992" y="5693"/>
                </a:lnTo>
                <a:lnTo>
                  <a:pt x="29906" y="23210"/>
                </a:lnTo>
                <a:lnTo>
                  <a:pt x="8645" y="51238"/>
                </a:lnTo>
                <a:lnTo>
                  <a:pt x="5017" y="54741"/>
                </a:lnTo>
                <a:lnTo>
                  <a:pt x="1388" y="61748"/>
                </a:lnTo>
                <a:lnTo>
                  <a:pt x="0" y="68536"/>
                </a:lnTo>
                <a:lnTo>
                  <a:pt x="1162" y="75324"/>
                </a:lnTo>
                <a:lnTo>
                  <a:pt x="4705" y="81455"/>
                </a:lnTo>
                <a:lnTo>
                  <a:pt x="10460" y="86273"/>
                </a:lnTo>
                <a:lnTo>
                  <a:pt x="17462" y="87614"/>
                </a:lnTo>
                <a:lnTo>
                  <a:pt x="24294" y="86492"/>
                </a:lnTo>
                <a:lnTo>
                  <a:pt x="30105" y="83070"/>
                </a:lnTo>
                <a:lnTo>
                  <a:pt x="34045" y="77514"/>
                </a:lnTo>
                <a:lnTo>
                  <a:pt x="39488" y="65252"/>
                </a:lnTo>
                <a:lnTo>
                  <a:pt x="53691" y="48364"/>
                </a:lnTo>
                <a:lnTo>
                  <a:pt x="72826" y="37881"/>
                </a:lnTo>
                <a:lnTo>
                  <a:pt x="94343" y="34952"/>
                </a:lnTo>
                <a:lnTo>
                  <a:pt x="148615" y="34952"/>
                </a:lnTo>
                <a:lnTo>
                  <a:pt x="150160" y="31969"/>
                </a:lnTo>
                <a:lnTo>
                  <a:pt x="150160" y="23210"/>
                </a:lnTo>
                <a:lnTo>
                  <a:pt x="148345" y="19707"/>
                </a:lnTo>
                <a:lnTo>
                  <a:pt x="141088" y="12699"/>
                </a:lnTo>
                <a:lnTo>
                  <a:pt x="132017" y="9197"/>
                </a:lnTo>
                <a:lnTo>
                  <a:pt x="130203" y="9197"/>
                </a:lnTo>
                <a:lnTo>
                  <a:pt x="128388" y="7444"/>
                </a:lnTo>
                <a:lnTo>
                  <a:pt x="92840" y="0"/>
                </a:lnTo>
                <a:close/>
              </a:path>
              <a:path w="150495" h="87630">
                <a:moveTo>
                  <a:pt x="148615" y="34952"/>
                </a:moveTo>
                <a:lnTo>
                  <a:pt x="94343" y="34952"/>
                </a:lnTo>
                <a:lnTo>
                  <a:pt x="115688" y="40727"/>
                </a:lnTo>
                <a:lnTo>
                  <a:pt x="124760" y="44231"/>
                </a:lnTo>
                <a:lnTo>
                  <a:pt x="131762" y="45572"/>
                </a:lnTo>
                <a:lnTo>
                  <a:pt x="138594" y="44450"/>
                </a:lnTo>
                <a:lnTo>
                  <a:pt x="144405" y="41029"/>
                </a:lnTo>
                <a:lnTo>
                  <a:pt x="148345" y="35473"/>
                </a:lnTo>
                <a:lnTo>
                  <a:pt x="148615" y="34952"/>
                </a:lnTo>
                <a:close/>
              </a:path>
            </a:pathLst>
          </a:custGeom>
          <a:solidFill>
            <a:srgbClr val="BFBFBF"/>
          </a:solidFill>
        </p:spPr>
        <p:txBody>
          <a:bodyPr wrap="square" lIns="0" tIns="0" rIns="0" bIns="0" rtlCol="0"/>
          <a:lstStyle/>
          <a:p>
            <a:endParaRPr/>
          </a:p>
        </p:txBody>
      </p:sp>
      <p:sp>
        <p:nvSpPr>
          <p:cNvPr id="138" name="object 138"/>
          <p:cNvSpPr/>
          <p:nvPr/>
        </p:nvSpPr>
        <p:spPr>
          <a:xfrm>
            <a:off x="8257160" y="2279853"/>
            <a:ext cx="224790" cy="118745"/>
          </a:xfrm>
          <a:custGeom>
            <a:avLst/>
            <a:gdLst/>
            <a:ahLst/>
            <a:cxnLst/>
            <a:rect l="l" t="t" r="r" b="b"/>
            <a:pathLst>
              <a:path w="224790" h="118744">
                <a:moveTo>
                  <a:pt x="154549" y="0"/>
                </a:moveTo>
                <a:lnTo>
                  <a:pt x="110927" y="2857"/>
                </a:lnTo>
                <a:lnTo>
                  <a:pt x="70112" y="18192"/>
                </a:lnTo>
                <a:lnTo>
                  <a:pt x="34997" y="44816"/>
                </a:lnTo>
                <a:lnTo>
                  <a:pt x="8472" y="81542"/>
                </a:lnTo>
                <a:lnTo>
                  <a:pt x="6700" y="81542"/>
                </a:lnTo>
                <a:lnTo>
                  <a:pt x="1384" y="95688"/>
                </a:lnTo>
                <a:lnTo>
                  <a:pt x="0" y="101491"/>
                </a:lnTo>
                <a:lnTo>
                  <a:pt x="941" y="107625"/>
                </a:lnTo>
                <a:lnTo>
                  <a:pt x="3876" y="113096"/>
                </a:lnTo>
                <a:lnTo>
                  <a:pt x="8472" y="116909"/>
                </a:lnTo>
                <a:lnTo>
                  <a:pt x="14286" y="118290"/>
                </a:lnTo>
                <a:lnTo>
                  <a:pt x="20433" y="117351"/>
                </a:lnTo>
                <a:lnTo>
                  <a:pt x="25916" y="114422"/>
                </a:lnTo>
                <a:lnTo>
                  <a:pt x="29738" y="109836"/>
                </a:lnTo>
                <a:lnTo>
                  <a:pt x="36826" y="95688"/>
                </a:lnTo>
                <a:lnTo>
                  <a:pt x="64653" y="59769"/>
                </a:lnTo>
                <a:lnTo>
                  <a:pt x="102615" y="37775"/>
                </a:lnTo>
                <a:lnTo>
                  <a:pt x="146225" y="31033"/>
                </a:lnTo>
                <a:lnTo>
                  <a:pt x="223932" y="31033"/>
                </a:lnTo>
                <a:lnTo>
                  <a:pt x="223338" y="27165"/>
                </a:lnTo>
                <a:lnTo>
                  <a:pt x="220403" y="21694"/>
                </a:lnTo>
                <a:lnTo>
                  <a:pt x="215807" y="17880"/>
                </a:lnTo>
                <a:lnTo>
                  <a:pt x="208719" y="14345"/>
                </a:lnTo>
                <a:lnTo>
                  <a:pt x="206946" y="14345"/>
                </a:lnTo>
                <a:lnTo>
                  <a:pt x="201630" y="10808"/>
                </a:lnTo>
                <a:lnTo>
                  <a:pt x="198087" y="10808"/>
                </a:lnTo>
                <a:lnTo>
                  <a:pt x="154549" y="0"/>
                </a:lnTo>
                <a:close/>
              </a:path>
              <a:path w="224790" h="118744">
                <a:moveTo>
                  <a:pt x="223932" y="31033"/>
                </a:moveTo>
                <a:lnTo>
                  <a:pt x="146225" y="31033"/>
                </a:lnTo>
                <a:lnTo>
                  <a:pt x="190998" y="40870"/>
                </a:lnTo>
                <a:lnTo>
                  <a:pt x="201630" y="46175"/>
                </a:lnTo>
                <a:lnTo>
                  <a:pt x="207445" y="47556"/>
                </a:lnTo>
                <a:lnTo>
                  <a:pt x="213592" y="46617"/>
                </a:lnTo>
                <a:lnTo>
                  <a:pt x="219074" y="43688"/>
                </a:lnTo>
                <a:lnTo>
                  <a:pt x="222895" y="39101"/>
                </a:lnTo>
                <a:lnTo>
                  <a:pt x="224280" y="33299"/>
                </a:lnTo>
                <a:lnTo>
                  <a:pt x="223932" y="31033"/>
                </a:lnTo>
                <a:close/>
              </a:path>
            </a:pathLst>
          </a:custGeom>
          <a:solidFill>
            <a:srgbClr val="BFBFBF"/>
          </a:solidFill>
        </p:spPr>
        <p:txBody>
          <a:bodyPr wrap="square" lIns="0" tIns="0" rIns="0" bIns="0" rtlCol="0"/>
          <a:lstStyle/>
          <a:p>
            <a:endParaRPr/>
          </a:p>
        </p:txBody>
      </p:sp>
      <p:sp>
        <p:nvSpPr>
          <p:cNvPr id="139" name="object 139"/>
          <p:cNvSpPr/>
          <p:nvPr/>
        </p:nvSpPr>
        <p:spPr>
          <a:xfrm>
            <a:off x="6197600" y="2667000"/>
            <a:ext cx="254000" cy="215900"/>
          </a:xfrm>
          <a:custGeom>
            <a:avLst/>
            <a:gdLst/>
            <a:ahLst/>
            <a:cxnLst/>
            <a:rect l="l" t="t" r="r" b="b"/>
            <a:pathLst>
              <a:path w="254000" h="215900">
                <a:moveTo>
                  <a:pt x="104588" y="0"/>
                </a:moveTo>
                <a:lnTo>
                  <a:pt x="78820" y="3608"/>
                </a:lnTo>
                <a:lnTo>
                  <a:pt x="58130" y="13376"/>
                </a:lnTo>
                <a:lnTo>
                  <a:pt x="43393" y="27720"/>
                </a:lnTo>
                <a:lnTo>
                  <a:pt x="35485" y="45057"/>
                </a:lnTo>
                <a:lnTo>
                  <a:pt x="3735" y="60076"/>
                </a:lnTo>
                <a:lnTo>
                  <a:pt x="0" y="63831"/>
                </a:lnTo>
                <a:lnTo>
                  <a:pt x="0" y="69463"/>
                </a:lnTo>
                <a:lnTo>
                  <a:pt x="26146" y="95746"/>
                </a:lnTo>
                <a:lnTo>
                  <a:pt x="34843" y="145409"/>
                </a:lnTo>
                <a:lnTo>
                  <a:pt x="59297" y="183280"/>
                </a:lnTo>
                <a:lnTo>
                  <a:pt x="97059" y="207422"/>
                </a:lnTo>
                <a:lnTo>
                  <a:pt x="145676" y="215900"/>
                </a:lnTo>
                <a:lnTo>
                  <a:pt x="187815" y="204929"/>
                </a:lnTo>
                <a:lnTo>
                  <a:pt x="222250" y="177413"/>
                </a:lnTo>
                <a:lnTo>
                  <a:pt x="245478" y="141449"/>
                </a:lnTo>
                <a:lnTo>
                  <a:pt x="249539" y="124142"/>
                </a:lnTo>
                <a:lnTo>
                  <a:pt x="191900" y="124142"/>
                </a:lnTo>
                <a:lnTo>
                  <a:pt x="174566" y="113259"/>
                </a:lnTo>
                <a:lnTo>
                  <a:pt x="168088" y="86360"/>
                </a:lnTo>
                <a:lnTo>
                  <a:pt x="168088" y="75096"/>
                </a:lnTo>
                <a:lnTo>
                  <a:pt x="167796" y="73218"/>
                </a:lnTo>
                <a:lnTo>
                  <a:pt x="59764" y="73218"/>
                </a:lnTo>
                <a:lnTo>
                  <a:pt x="54161" y="67585"/>
                </a:lnTo>
                <a:lnTo>
                  <a:pt x="54161" y="56321"/>
                </a:lnTo>
                <a:lnTo>
                  <a:pt x="59764" y="50689"/>
                </a:lnTo>
                <a:lnTo>
                  <a:pt x="164296" y="50689"/>
                </a:lnTo>
                <a:lnTo>
                  <a:pt x="163681" y="46729"/>
                </a:lnTo>
                <a:lnTo>
                  <a:pt x="151045" y="22763"/>
                </a:lnTo>
                <a:lnTo>
                  <a:pt x="131056" y="6189"/>
                </a:lnTo>
                <a:lnTo>
                  <a:pt x="104588" y="0"/>
                </a:lnTo>
                <a:close/>
              </a:path>
              <a:path w="254000" h="215900">
                <a:moveTo>
                  <a:pt x="252570" y="97155"/>
                </a:moveTo>
                <a:lnTo>
                  <a:pt x="248163" y="100440"/>
                </a:lnTo>
                <a:lnTo>
                  <a:pt x="240605" y="109357"/>
                </a:lnTo>
                <a:lnTo>
                  <a:pt x="229720" y="118275"/>
                </a:lnTo>
                <a:lnTo>
                  <a:pt x="212736" y="124113"/>
                </a:lnTo>
                <a:lnTo>
                  <a:pt x="191900" y="124142"/>
                </a:lnTo>
                <a:lnTo>
                  <a:pt x="249539" y="124142"/>
                </a:lnTo>
                <a:lnTo>
                  <a:pt x="254000" y="105134"/>
                </a:lnTo>
                <a:lnTo>
                  <a:pt x="252570" y="97155"/>
                </a:lnTo>
                <a:close/>
              </a:path>
              <a:path w="254000" h="215900">
                <a:moveTo>
                  <a:pt x="164296" y="50689"/>
                </a:moveTo>
                <a:lnTo>
                  <a:pt x="70970" y="50689"/>
                </a:lnTo>
                <a:lnTo>
                  <a:pt x="76573" y="56321"/>
                </a:lnTo>
                <a:lnTo>
                  <a:pt x="76573" y="67585"/>
                </a:lnTo>
                <a:lnTo>
                  <a:pt x="70970" y="73218"/>
                </a:lnTo>
                <a:lnTo>
                  <a:pt x="167796" y="73218"/>
                </a:lnTo>
                <a:lnTo>
                  <a:pt x="164296" y="50689"/>
                </a:lnTo>
                <a:close/>
              </a:path>
            </a:pathLst>
          </a:custGeom>
          <a:solidFill>
            <a:srgbClr val="BFBFBF"/>
          </a:solidFill>
        </p:spPr>
        <p:txBody>
          <a:bodyPr wrap="square" lIns="0" tIns="0" rIns="0" bIns="0" rtlCol="0"/>
          <a:lstStyle/>
          <a:p>
            <a:endParaRPr/>
          </a:p>
        </p:txBody>
      </p:sp>
      <p:sp>
        <p:nvSpPr>
          <p:cNvPr id="140" name="object 140"/>
          <p:cNvSpPr/>
          <p:nvPr/>
        </p:nvSpPr>
        <p:spPr>
          <a:xfrm>
            <a:off x="7823200" y="698500"/>
            <a:ext cx="177800" cy="190500"/>
          </a:xfrm>
          <a:custGeom>
            <a:avLst/>
            <a:gdLst/>
            <a:ahLst/>
            <a:cxnLst/>
            <a:rect l="l" t="t" r="r" b="b"/>
            <a:pathLst>
              <a:path w="177800" h="190500">
                <a:moveTo>
                  <a:pt x="129801" y="164094"/>
                </a:moveTo>
                <a:lnTo>
                  <a:pt x="45769" y="164094"/>
                </a:lnTo>
                <a:lnTo>
                  <a:pt x="52674" y="167984"/>
                </a:lnTo>
                <a:lnTo>
                  <a:pt x="60073" y="171167"/>
                </a:lnTo>
                <a:lnTo>
                  <a:pt x="67802" y="173642"/>
                </a:lnTo>
                <a:lnTo>
                  <a:pt x="75697" y="175411"/>
                </a:lnTo>
                <a:lnTo>
                  <a:pt x="75697" y="190500"/>
                </a:lnTo>
                <a:lnTo>
                  <a:pt x="103863" y="190500"/>
                </a:lnTo>
                <a:lnTo>
                  <a:pt x="103863" y="175411"/>
                </a:lnTo>
                <a:lnTo>
                  <a:pt x="111730" y="173613"/>
                </a:lnTo>
                <a:lnTo>
                  <a:pt x="119266" y="170931"/>
                </a:lnTo>
                <a:lnTo>
                  <a:pt x="126143" y="167188"/>
                </a:lnTo>
                <a:lnTo>
                  <a:pt x="129801" y="164094"/>
                </a:lnTo>
                <a:close/>
              </a:path>
              <a:path w="177800" h="190500">
                <a:moveTo>
                  <a:pt x="35208" y="18860"/>
                </a:moveTo>
                <a:lnTo>
                  <a:pt x="14083" y="39608"/>
                </a:lnTo>
                <a:lnTo>
                  <a:pt x="24645" y="49039"/>
                </a:lnTo>
                <a:lnTo>
                  <a:pt x="19996" y="56437"/>
                </a:lnTo>
                <a:lnTo>
                  <a:pt x="16503" y="64364"/>
                </a:lnTo>
                <a:lnTo>
                  <a:pt x="14000" y="72645"/>
                </a:lnTo>
                <a:lnTo>
                  <a:pt x="12322" y="81103"/>
                </a:lnTo>
                <a:lnTo>
                  <a:pt x="0" y="81103"/>
                </a:lnTo>
                <a:lnTo>
                  <a:pt x="0" y="111282"/>
                </a:lnTo>
                <a:lnTo>
                  <a:pt x="12322" y="111282"/>
                </a:lnTo>
                <a:lnTo>
                  <a:pt x="15093" y="119946"/>
                </a:lnTo>
                <a:lnTo>
                  <a:pt x="18044" y="128022"/>
                </a:lnTo>
                <a:lnTo>
                  <a:pt x="21730" y="135949"/>
                </a:lnTo>
                <a:lnTo>
                  <a:pt x="26405" y="143346"/>
                </a:lnTo>
                <a:lnTo>
                  <a:pt x="15843" y="152777"/>
                </a:lnTo>
                <a:lnTo>
                  <a:pt x="36968" y="173525"/>
                </a:lnTo>
                <a:lnTo>
                  <a:pt x="45769" y="164094"/>
                </a:lnTo>
                <a:lnTo>
                  <a:pt x="129801" y="164094"/>
                </a:lnTo>
                <a:lnTo>
                  <a:pt x="132030" y="162208"/>
                </a:lnTo>
                <a:lnTo>
                  <a:pt x="151394" y="162208"/>
                </a:lnTo>
                <a:lnTo>
                  <a:pt x="156676" y="156549"/>
                </a:lnTo>
                <a:lnTo>
                  <a:pt x="89780" y="156549"/>
                </a:lnTo>
                <a:lnTo>
                  <a:pt x="67335" y="151892"/>
                </a:lnTo>
                <a:lnTo>
                  <a:pt x="48851" y="139102"/>
                </a:lnTo>
                <a:lnTo>
                  <a:pt x="36308" y="119946"/>
                </a:lnTo>
                <a:lnTo>
                  <a:pt x="31687" y="96192"/>
                </a:lnTo>
                <a:lnTo>
                  <a:pt x="36033" y="72144"/>
                </a:lnTo>
                <a:lnTo>
                  <a:pt x="47971" y="52340"/>
                </a:lnTo>
                <a:lnTo>
                  <a:pt x="65850" y="38901"/>
                </a:lnTo>
                <a:lnTo>
                  <a:pt x="88019" y="33950"/>
                </a:lnTo>
                <a:lnTo>
                  <a:pt x="156676" y="33950"/>
                </a:lnTo>
                <a:lnTo>
                  <a:pt x="151394" y="28291"/>
                </a:lnTo>
                <a:lnTo>
                  <a:pt x="44009" y="28291"/>
                </a:lnTo>
                <a:lnTo>
                  <a:pt x="35208" y="18860"/>
                </a:lnTo>
                <a:close/>
              </a:path>
              <a:path w="177800" h="190500">
                <a:moveTo>
                  <a:pt x="151394" y="162208"/>
                </a:moveTo>
                <a:lnTo>
                  <a:pt x="132030" y="162208"/>
                </a:lnTo>
                <a:lnTo>
                  <a:pt x="142591" y="171639"/>
                </a:lnTo>
                <a:lnTo>
                  <a:pt x="151394" y="162208"/>
                </a:lnTo>
                <a:close/>
              </a:path>
              <a:path w="177800" h="190500">
                <a:moveTo>
                  <a:pt x="156676" y="33950"/>
                </a:moveTo>
                <a:lnTo>
                  <a:pt x="88019" y="33950"/>
                </a:lnTo>
                <a:lnTo>
                  <a:pt x="110189" y="38607"/>
                </a:lnTo>
                <a:lnTo>
                  <a:pt x="128068" y="51397"/>
                </a:lnTo>
                <a:lnTo>
                  <a:pt x="140006" y="70553"/>
                </a:lnTo>
                <a:lnTo>
                  <a:pt x="144352" y="94307"/>
                </a:lnTo>
                <a:lnTo>
                  <a:pt x="140776" y="118090"/>
                </a:lnTo>
                <a:lnTo>
                  <a:pt x="128948" y="137452"/>
                </a:lnTo>
                <a:lnTo>
                  <a:pt x="111179" y="150802"/>
                </a:lnTo>
                <a:lnTo>
                  <a:pt x="89780" y="156549"/>
                </a:lnTo>
                <a:lnTo>
                  <a:pt x="156676" y="156549"/>
                </a:lnTo>
                <a:lnTo>
                  <a:pt x="161956" y="150891"/>
                </a:lnTo>
                <a:lnTo>
                  <a:pt x="153154" y="141460"/>
                </a:lnTo>
                <a:lnTo>
                  <a:pt x="156785" y="134062"/>
                </a:lnTo>
                <a:lnTo>
                  <a:pt x="159755" y="126135"/>
                </a:lnTo>
                <a:lnTo>
                  <a:pt x="162066" y="117854"/>
                </a:lnTo>
                <a:lnTo>
                  <a:pt x="163716" y="109396"/>
                </a:lnTo>
                <a:lnTo>
                  <a:pt x="177800" y="109396"/>
                </a:lnTo>
                <a:lnTo>
                  <a:pt x="177800" y="79217"/>
                </a:lnTo>
                <a:lnTo>
                  <a:pt x="163716" y="79217"/>
                </a:lnTo>
                <a:lnTo>
                  <a:pt x="161791" y="70759"/>
                </a:lnTo>
                <a:lnTo>
                  <a:pt x="158875" y="62477"/>
                </a:lnTo>
                <a:lnTo>
                  <a:pt x="155299" y="54550"/>
                </a:lnTo>
                <a:lnTo>
                  <a:pt x="151394" y="47153"/>
                </a:lnTo>
                <a:lnTo>
                  <a:pt x="160196" y="37722"/>
                </a:lnTo>
                <a:lnTo>
                  <a:pt x="156676" y="33950"/>
                </a:lnTo>
                <a:close/>
              </a:path>
              <a:path w="177800" h="190500">
                <a:moveTo>
                  <a:pt x="100342" y="0"/>
                </a:moveTo>
                <a:lnTo>
                  <a:pt x="72176" y="0"/>
                </a:lnTo>
                <a:lnTo>
                  <a:pt x="73936" y="15088"/>
                </a:lnTo>
                <a:lnTo>
                  <a:pt x="65299" y="16886"/>
                </a:lnTo>
                <a:lnTo>
                  <a:pt x="57652" y="19568"/>
                </a:lnTo>
                <a:lnTo>
                  <a:pt x="50666" y="23311"/>
                </a:lnTo>
                <a:lnTo>
                  <a:pt x="44009" y="28291"/>
                </a:lnTo>
                <a:lnTo>
                  <a:pt x="151394" y="28291"/>
                </a:lnTo>
                <a:lnTo>
                  <a:pt x="149633" y="26405"/>
                </a:lnTo>
                <a:lnTo>
                  <a:pt x="130268" y="26405"/>
                </a:lnTo>
                <a:lnTo>
                  <a:pt x="123639" y="22221"/>
                </a:lnTo>
                <a:lnTo>
                  <a:pt x="116846" y="18389"/>
                </a:lnTo>
                <a:lnTo>
                  <a:pt x="109722" y="15265"/>
                </a:lnTo>
                <a:lnTo>
                  <a:pt x="102102" y="13202"/>
                </a:lnTo>
                <a:lnTo>
                  <a:pt x="100342" y="0"/>
                </a:lnTo>
                <a:close/>
              </a:path>
              <a:path w="177800" h="190500">
                <a:moveTo>
                  <a:pt x="140831" y="16974"/>
                </a:moveTo>
                <a:lnTo>
                  <a:pt x="130268" y="26405"/>
                </a:lnTo>
                <a:lnTo>
                  <a:pt x="149633" y="26405"/>
                </a:lnTo>
                <a:lnTo>
                  <a:pt x="140831" y="16974"/>
                </a:lnTo>
                <a:close/>
              </a:path>
            </a:pathLst>
          </a:custGeom>
          <a:solidFill>
            <a:srgbClr val="BFBFBF"/>
          </a:solidFill>
        </p:spPr>
        <p:txBody>
          <a:bodyPr wrap="square" lIns="0" tIns="0" rIns="0" bIns="0" rtlCol="0"/>
          <a:lstStyle/>
          <a:p>
            <a:endParaRPr/>
          </a:p>
        </p:txBody>
      </p:sp>
      <p:sp>
        <p:nvSpPr>
          <p:cNvPr id="141" name="object 141"/>
          <p:cNvSpPr/>
          <p:nvPr/>
        </p:nvSpPr>
        <p:spPr>
          <a:xfrm>
            <a:off x="7962900" y="622300"/>
            <a:ext cx="114300" cy="114300"/>
          </a:xfrm>
          <a:custGeom>
            <a:avLst/>
            <a:gdLst/>
            <a:ahLst/>
            <a:cxnLst/>
            <a:rect l="l" t="t" r="r" b="b"/>
            <a:pathLst>
              <a:path w="114300" h="114300">
                <a:moveTo>
                  <a:pt x="41732" y="86139"/>
                </a:moveTo>
                <a:lnTo>
                  <a:pt x="18221" y="86139"/>
                </a:lnTo>
                <a:lnTo>
                  <a:pt x="21535" y="91108"/>
                </a:lnTo>
                <a:lnTo>
                  <a:pt x="24847" y="94421"/>
                </a:lnTo>
                <a:lnTo>
                  <a:pt x="29817" y="97734"/>
                </a:lnTo>
                <a:lnTo>
                  <a:pt x="26504" y="106017"/>
                </a:lnTo>
                <a:lnTo>
                  <a:pt x="46382" y="114300"/>
                </a:lnTo>
                <a:lnTo>
                  <a:pt x="49695" y="106017"/>
                </a:lnTo>
                <a:lnTo>
                  <a:pt x="85809" y="106017"/>
                </a:lnTo>
                <a:lnTo>
                  <a:pt x="89452" y="104360"/>
                </a:lnTo>
                <a:lnTo>
                  <a:pt x="86139" y="96078"/>
                </a:lnTo>
                <a:lnTo>
                  <a:pt x="96078" y="89452"/>
                </a:lnTo>
                <a:lnTo>
                  <a:pt x="57978" y="89452"/>
                </a:lnTo>
                <a:lnTo>
                  <a:pt x="48401" y="88934"/>
                </a:lnTo>
                <a:lnTo>
                  <a:pt x="41732" y="86139"/>
                </a:lnTo>
                <a:close/>
              </a:path>
              <a:path w="114300" h="114300">
                <a:moveTo>
                  <a:pt x="85809" y="106017"/>
                </a:moveTo>
                <a:lnTo>
                  <a:pt x="67917" y="106017"/>
                </a:lnTo>
                <a:lnTo>
                  <a:pt x="71230" y="112643"/>
                </a:lnTo>
                <a:lnTo>
                  <a:pt x="85809" y="106017"/>
                </a:lnTo>
                <a:close/>
              </a:path>
              <a:path w="114300" h="114300">
                <a:moveTo>
                  <a:pt x="8282" y="26503"/>
                </a:moveTo>
                <a:lnTo>
                  <a:pt x="0" y="46382"/>
                </a:lnTo>
                <a:lnTo>
                  <a:pt x="8282" y="49696"/>
                </a:lnTo>
                <a:lnTo>
                  <a:pt x="8282" y="66260"/>
                </a:lnTo>
                <a:lnTo>
                  <a:pt x="1656" y="71230"/>
                </a:lnTo>
                <a:lnTo>
                  <a:pt x="9939" y="89452"/>
                </a:lnTo>
                <a:lnTo>
                  <a:pt x="18221" y="86139"/>
                </a:lnTo>
                <a:lnTo>
                  <a:pt x="41732" y="86139"/>
                </a:lnTo>
                <a:lnTo>
                  <a:pt x="39756" y="85310"/>
                </a:lnTo>
                <a:lnTo>
                  <a:pt x="32354" y="79202"/>
                </a:lnTo>
                <a:lnTo>
                  <a:pt x="26504" y="71230"/>
                </a:lnTo>
                <a:lnTo>
                  <a:pt x="23968" y="58418"/>
                </a:lnTo>
                <a:lnTo>
                  <a:pt x="26090" y="45761"/>
                </a:lnTo>
                <a:lnTo>
                  <a:pt x="32561" y="34657"/>
                </a:lnTo>
                <a:lnTo>
                  <a:pt x="38799" y="29817"/>
                </a:lnTo>
                <a:lnTo>
                  <a:pt x="16564" y="29817"/>
                </a:lnTo>
                <a:lnTo>
                  <a:pt x="8282" y="26503"/>
                </a:lnTo>
                <a:close/>
              </a:path>
              <a:path w="114300" h="114300">
                <a:moveTo>
                  <a:pt x="94421" y="23191"/>
                </a:moveTo>
                <a:lnTo>
                  <a:pt x="56321" y="23191"/>
                </a:lnTo>
                <a:lnTo>
                  <a:pt x="66131" y="24666"/>
                </a:lnTo>
                <a:lnTo>
                  <a:pt x="75164" y="28782"/>
                </a:lnTo>
                <a:lnTo>
                  <a:pt x="82644" y="35071"/>
                </a:lnTo>
                <a:lnTo>
                  <a:pt x="87795" y="43069"/>
                </a:lnTo>
                <a:lnTo>
                  <a:pt x="90331" y="55881"/>
                </a:lnTo>
                <a:lnTo>
                  <a:pt x="88209" y="68538"/>
                </a:lnTo>
                <a:lnTo>
                  <a:pt x="81738" y="79642"/>
                </a:lnTo>
                <a:lnTo>
                  <a:pt x="71230" y="87796"/>
                </a:lnTo>
                <a:lnTo>
                  <a:pt x="66260" y="89452"/>
                </a:lnTo>
                <a:lnTo>
                  <a:pt x="96078" y="89452"/>
                </a:lnTo>
                <a:lnTo>
                  <a:pt x="97735" y="84482"/>
                </a:lnTo>
                <a:lnTo>
                  <a:pt x="107397" y="84482"/>
                </a:lnTo>
                <a:lnTo>
                  <a:pt x="114300" y="67917"/>
                </a:lnTo>
                <a:lnTo>
                  <a:pt x="106017" y="64603"/>
                </a:lnTo>
                <a:lnTo>
                  <a:pt x="107674" y="57978"/>
                </a:lnTo>
                <a:lnTo>
                  <a:pt x="106017" y="53008"/>
                </a:lnTo>
                <a:lnTo>
                  <a:pt x="106017" y="48039"/>
                </a:lnTo>
                <a:lnTo>
                  <a:pt x="114300" y="43069"/>
                </a:lnTo>
                <a:lnTo>
                  <a:pt x="106168" y="28160"/>
                </a:lnTo>
                <a:lnTo>
                  <a:pt x="97735" y="28160"/>
                </a:lnTo>
                <a:lnTo>
                  <a:pt x="94421" y="23191"/>
                </a:lnTo>
                <a:close/>
              </a:path>
              <a:path w="114300" h="114300">
                <a:moveTo>
                  <a:pt x="107397" y="84482"/>
                </a:moveTo>
                <a:lnTo>
                  <a:pt x="97735" y="84482"/>
                </a:lnTo>
                <a:lnTo>
                  <a:pt x="106017" y="87796"/>
                </a:lnTo>
                <a:lnTo>
                  <a:pt x="107397" y="84482"/>
                </a:lnTo>
                <a:close/>
              </a:path>
              <a:path w="114300" h="114300">
                <a:moveTo>
                  <a:pt x="44725" y="1656"/>
                </a:moveTo>
                <a:lnTo>
                  <a:pt x="24847" y="9939"/>
                </a:lnTo>
                <a:lnTo>
                  <a:pt x="28160" y="16565"/>
                </a:lnTo>
                <a:lnTo>
                  <a:pt x="19878" y="24847"/>
                </a:lnTo>
                <a:lnTo>
                  <a:pt x="16564" y="29817"/>
                </a:lnTo>
                <a:lnTo>
                  <a:pt x="38799" y="29817"/>
                </a:lnTo>
                <a:lnTo>
                  <a:pt x="43069" y="26503"/>
                </a:lnTo>
                <a:lnTo>
                  <a:pt x="48039" y="24847"/>
                </a:lnTo>
                <a:lnTo>
                  <a:pt x="53008" y="24847"/>
                </a:lnTo>
                <a:lnTo>
                  <a:pt x="56321" y="23191"/>
                </a:lnTo>
                <a:lnTo>
                  <a:pt x="94421" y="23191"/>
                </a:lnTo>
                <a:lnTo>
                  <a:pt x="84482" y="16565"/>
                </a:lnTo>
                <a:lnTo>
                  <a:pt x="87795" y="8282"/>
                </a:lnTo>
                <a:lnTo>
                  <a:pt x="48039" y="8282"/>
                </a:lnTo>
                <a:lnTo>
                  <a:pt x="44725" y="1656"/>
                </a:lnTo>
                <a:close/>
              </a:path>
              <a:path w="114300" h="114300">
                <a:moveTo>
                  <a:pt x="104360" y="24847"/>
                </a:moveTo>
                <a:lnTo>
                  <a:pt x="97735" y="28160"/>
                </a:lnTo>
                <a:lnTo>
                  <a:pt x="106168" y="28160"/>
                </a:lnTo>
                <a:lnTo>
                  <a:pt x="104360" y="24847"/>
                </a:lnTo>
                <a:close/>
              </a:path>
              <a:path w="114300" h="114300">
                <a:moveTo>
                  <a:pt x="59635" y="6625"/>
                </a:moveTo>
                <a:lnTo>
                  <a:pt x="53008" y="8282"/>
                </a:lnTo>
                <a:lnTo>
                  <a:pt x="64604" y="8282"/>
                </a:lnTo>
                <a:lnTo>
                  <a:pt x="59635" y="6625"/>
                </a:lnTo>
                <a:close/>
              </a:path>
              <a:path w="114300" h="114300">
                <a:moveTo>
                  <a:pt x="67917" y="0"/>
                </a:moveTo>
                <a:lnTo>
                  <a:pt x="64604" y="8282"/>
                </a:lnTo>
                <a:lnTo>
                  <a:pt x="87795" y="8282"/>
                </a:lnTo>
                <a:lnTo>
                  <a:pt x="67917" y="0"/>
                </a:lnTo>
                <a:close/>
              </a:path>
            </a:pathLst>
          </a:custGeom>
          <a:solidFill>
            <a:srgbClr val="BFBFBF"/>
          </a:solidFill>
        </p:spPr>
        <p:txBody>
          <a:bodyPr wrap="square" lIns="0" tIns="0" rIns="0" bIns="0" rtlCol="0"/>
          <a:lstStyle/>
          <a:p>
            <a:endParaRPr/>
          </a:p>
        </p:txBody>
      </p:sp>
      <p:sp>
        <p:nvSpPr>
          <p:cNvPr id="142" name="object 142"/>
          <p:cNvSpPr/>
          <p:nvPr/>
        </p:nvSpPr>
        <p:spPr>
          <a:xfrm>
            <a:off x="8483600" y="2108200"/>
            <a:ext cx="165100" cy="165100"/>
          </a:xfrm>
          <a:custGeom>
            <a:avLst/>
            <a:gdLst/>
            <a:ahLst/>
            <a:cxnLst/>
            <a:rect l="l" t="t" r="r" b="b"/>
            <a:pathLst>
              <a:path w="165100" h="165100">
                <a:moveTo>
                  <a:pt x="50247" y="0"/>
                </a:moveTo>
                <a:lnTo>
                  <a:pt x="30283" y="12985"/>
                </a:lnTo>
                <a:lnTo>
                  <a:pt x="14356" y="31536"/>
                </a:lnTo>
                <a:lnTo>
                  <a:pt x="3813" y="54260"/>
                </a:lnTo>
                <a:lnTo>
                  <a:pt x="0" y="79767"/>
                </a:lnTo>
                <a:lnTo>
                  <a:pt x="6337" y="112665"/>
                </a:lnTo>
                <a:lnTo>
                  <a:pt x="23778" y="139824"/>
                </a:lnTo>
                <a:lnTo>
                  <a:pt x="49967" y="158288"/>
                </a:lnTo>
                <a:lnTo>
                  <a:pt x="82550" y="165100"/>
                </a:lnTo>
                <a:lnTo>
                  <a:pt x="114375" y="158288"/>
                </a:lnTo>
                <a:lnTo>
                  <a:pt x="131080" y="146549"/>
                </a:lnTo>
                <a:lnTo>
                  <a:pt x="82550" y="146549"/>
                </a:lnTo>
                <a:lnTo>
                  <a:pt x="57313" y="141331"/>
                </a:lnTo>
                <a:lnTo>
                  <a:pt x="36788" y="127070"/>
                </a:lnTo>
                <a:lnTo>
                  <a:pt x="22992" y="105853"/>
                </a:lnTo>
                <a:lnTo>
                  <a:pt x="17945" y="79767"/>
                </a:lnTo>
                <a:lnTo>
                  <a:pt x="21169" y="58434"/>
                </a:lnTo>
                <a:lnTo>
                  <a:pt x="30283" y="39883"/>
                </a:lnTo>
                <a:lnTo>
                  <a:pt x="44443" y="25507"/>
                </a:lnTo>
                <a:lnTo>
                  <a:pt x="62810" y="16695"/>
                </a:lnTo>
                <a:lnTo>
                  <a:pt x="50247" y="0"/>
                </a:lnTo>
                <a:close/>
              </a:path>
              <a:path w="165100" h="165100">
                <a:moveTo>
                  <a:pt x="113057" y="0"/>
                </a:moveTo>
                <a:lnTo>
                  <a:pt x="102289" y="16695"/>
                </a:lnTo>
                <a:lnTo>
                  <a:pt x="119899" y="25507"/>
                </a:lnTo>
                <a:lnTo>
                  <a:pt x="134143" y="39883"/>
                </a:lnTo>
                <a:lnTo>
                  <a:pt x="143677" y="58434"/>
                </a:lnTo>
                <a:lnTo>
                  <a:pt x="147154" y="79767"/>
                </a:lnTo>
                <a:lnTo>
                  <a:pt x="142107" y="105853"/>
                </a:lnTo>
                <a:lnTo>
                  <a:pt x="128311" y="127070"/>
                </a:lnTo>
                <a:lnTo>
                  <a:pt x="107786" y="141331"/>
                </a:lnTo>
                <a:lnTo>
                  <a:pt x="82550" y="146549"/>
                </a:lnTo>
                <a:lnTo>
                  <a:pt x="131080" y="146549"/>
                </a:lnTo>
                <a:lnTo>
                  <a:pt x="140649" y="139824"/>
                </a:lnTo>
                <a:lnTo>
                  <a:pt x="158510" y="112665"/>
                </a:lnTo>
                <a:lnTo>
                  <a:pt x="165100" y="79767"/>
                </a:lnTo>
                <a:lnTo>
                  <a:pt x="161258" y="54260"/>
                </a:lnTo>
                <a:lnTo>
                  <a:pt x="150518" y="31536"/>
                </a:lnTo>
                <a:lnTo>
                  <a:pt x="134059" y="12985"/>
                </a:lnTo>
                <a:lnTo>
                  <a:pt x="113057" y="0"/>
                </a:lnTo>
                <a:close/>
              </a:path>
            </a:pathLst>
          </a:custGeom>
          <a:solidFill>
            <a:srgbClr val="BFBFBF"/>
          </a:solidFill>
        </p:spPr>
        <p:txBody>
          <a:bodyPr wrap="square" lIns="0" tIns="0" rIns="0" bIns="0" rtlCol="0"/>
          <a:lstStyle/>
          <a:p>
            <a:endParaRPr/>
          </a:p>
        </p:txBody>
      </p:sp>
      <p:sp>
        <p:nvSpPr>
          <p:cNvPr id="143" name="object 143"/>
          <p:cNvSpPr/>
          <p:nvPr/>
        </p:nvSpPr>
        <p:spPr>
          <a:xfrm>
            <a:off x="8534400" y="2070100"/>
            <a:ext cx="76200" cy="63500"/>
          </a:xfrm>
          <a:custGeom>
            <a:avLst/>
            <a:gdLst/>
            <a:ahLst/>
            <a:cxnLst/>
            <a:rect l="l" t="t" r="r" b="b"/>
            <a:pathLst>
              <a:path w="76200" h="63500">
                <a:moveTo>
                  <a:pt x="64128" y="0"/>
                </a:moveTo>
                <a:lnTo>
                  <a:pt x="12071" y="0"/>
                </a:lnTo>
                <a:lnTo>
                  <a:pt x="0" y="17546"/>
                </a:lnTo>
                <a:lnTo>
                  <a:pt x="14334" y="37598"/>
                </a:lnTo>
                <a:lnTo>
                  <a:pt x="24897" y="55144"/>
                </a:lnTo>
                <a:lnTo>
                  <a:pt x="30177" y="63500"/>
                </a:lnTo>
                <a:lnTo>
                  <a:pt x="46022" y="63500"/>
                </a:lnTo>
                <a:lnTo>
                  <a:pt x="53566" y="55144"/>
                </a:lnTo>
                <a:lnTo>
                  <a:pt x="76200" y="17546"/>
                </a:lnTo>
                <a:lnTo>
                  <a:pt x="64128" y="0"/>
                </a:lnTo>
                <a:close/>
              </a:path>
            </a:pathLst>
          </a:custGeom>
          <a:solidFill>
            <a:srgbClr val="BFBFBF"/>
          </a:solidFill>
        </p:spPr>
        <p:txBody>
          <a:bodyPr wrap="square" lIns="0" tIns="0" rIns="0" bIns="0" rtlCol="0"/>
          <a:lstStyle/>
          <a:p>
            <a:endParaRPr/>
          </a:p>
        </p:txBody>
      </p:sp>
      <p:sp>
        <p:nvSpPr>
          <p:cNvPr id="144" name="object 144"/>
          <p:cNvSpPr/>
          <p:nvPr/>
        </p:nvSpPr>
        <p:spPr>
          <a:xfrm>
            <a:off x="8166100" y="2641600"/>
            <a:ext cx="189230" cy="203200"/>
          </a:xfrm>
          <a:custGeom>
            <a:avLst/>
            <a:gdLst/>
            <a:ahLst/>
            <a:cxnLst/>
            <a:rect l="l" t="t" r="r" b="b"/>
            <a:pathLst>
              <a:path w="189229" h="203200">
                <a:moveTo>
                  <a:pt x="58580" y="186574"/>
                </a:moveTo>
                <a:lnTo>
                  <a:pt x="23798" y="186574"/>
                </a:lnTo>
                <a:lnTo>
                  <a:pt x="27459" y="190268"/>
                </a:lnTo>
                <a:lnTo>
                  <a:pt x="36612" y="203200"/>
                </a:lnTo>
                <a:lnTo>
                  <a:pt x="47595" y="203200"/>
                </a:lnTo>
                <a:lnTo>
                  <a:pt x="53088" y="195811"/>
                </a:lnTo>
                <a:lnTo>
                  <a:pt x="58580" y="190268"/>
                </a:lnTo>
                <a:lnTo>
                  <a:pt x="58580" y="186574"/>
                </a:lnTo>
                <a:close/>
              </a:path>
              <a:path w="189229" h="203200">
                <a:moveTo>
                  <a:pt x="146451" y="0"/>
                </a:moveTo>
                <a:lnTo>
                  <a:pt x="137297" y="0"/>
                </a:lnTo>
                <a:lnTo>
                  <a:pt x="120421" y="6263"/>
                </a:lnTo>
                <a:lnTo>
                  <a:pt x="106634" y="16856"/>
                </a:lnTo>
                <a:lnTo>
                  <a:pt x="97653" y="31952"/>
                </a:lnTo>
                <a:lnTo>
                  <a:pt x="95192" y="51723"/>
                </a:lnTo>
                <a:lnTo>
                  <a:pt x="97022" y="59112"/>
                </a:lnTo>
                <a:lnTo>
                  <a:pt x="100684" y="70196"/>
                </a:lnTo>
                <a:lnTo>
                  <a:pt x="3661" y="168102"/>
                </a:lnTo>
                <a:lnTo>
                  <a:pt x="0" y="175491"/>
                </a:lnTo>
                <a:lnTo>
                  <a:pt x="0" y="179185"/>
                </a:lnTo>
                <a:lnTo>
                  <a:pt x="1831" y="184726"/>
                </a:lnTo>
                <a:lnTo>
                  <a:pt x="7322" y="192116"/>
                </a:lnTo>
                <a:lnTo>
                  <a:pt x="16475" y="190268"/>
                </a:lnTo>
                <a:lnTo>
                  <a:pt x="18307" y="190268"/>
                </a:lnTo>
                <a:lnTo>
                  <a:pt x="23798" y="186574"/>
                </a:lnTo>
                <a:lnTo>
                  <a:pt x="58580" y="186574"/>
                </a:lnTo>
                <a:lnTo>
                  <a:pt x="56520" y="180541"/>
                </a:lnTo>
                <a:lnTo>
                  <a:pt x="51715" y="175721"/>
                </a:lnTo>
                <a:lnTo>
                  <a:pt x="46223" y="171247"/>
                </a:lnTo>
                <a:lnTo>
                  <a:pt x="42104" y="166254"/>
                </a:lnTo>
                <a:lnTo>
                  <a:pt x="45765" y="164407"/>
                </a:lnTo>
                <a:lnTo>
                  <a:pt x="53088" y="157017"/>
                </a:lnTo>
                <a:lnTo>
                  <a:pt x="87870" y="157017"/>
                </a:lnTo>
                <a:lnTo>
                  <a:pt x="87870" y="149628"/>
                </a:lnTo>
                <a:lnTo>
                  <a:pt x="73224" y="144087"/>
                </a:lnTo>
                <a:lnTo>
                  <a:pt x="71394" y="138545"/>
                </a:lnTo>
                <a:lnTo>
                  <a:pt x="108007" y="101600"/>
                </a:lnTo>
                <a:lnTo>
                  <a:pt x="111668" y="96057"/>
                </a:lnTo>
                <a:lnTo>
                  <a:pt x="115329" y="92363"/>
                </a:lnTo>
                <a:lnTo>
                  <a:pt x="120821" y="90516"/>
                </a:lnTo>
                <a:lnTo>
                  <a:pt x="161148" y="90516"/>
                </a:lnTo>
                <a:lnTo>
                  <a:pt x="166902" y="88178"/>
                </a:lnTo>
                <a:lnTo>
                  <a:pt x="177571" y="79432"/>
                </a:lnTo>
                <a:lnTo>
                  <a:pt x="183267" y="67194"/>
                </a:lnTo>
                <a:lnTo>
                  <a:pt x="138441" y="67194"/>
                </a:lnTo>
                <a:lnTo>
                  <a:pt x="127372" y="61162"/>
                </a:lnTo>
                <a:lnTo>
                  <a:pt x="122652" y="48028"/>
                </a:lnTo>
                <a:lnTo>
                  <a:pt x="123939" y="40437"/>
                </a:lnTo>
                <a:lnTo>
                  <a:pt x="127458" y="34405"/>
                </a:lnTo>
                <a:lnTo>
                  <a:pt x="132692" y="30104"/>
                </a:lnTo>
                <a:lnTo>
                  <a:pt x="139128" y="27708"/>
                </a:lnTo>
                <a:lnTo>
                  <a:pt x="183681" y="27708"/>
                </a:lnTo>
                <a:lnTo>
                  <a:pt x="170363" y="9293"/>
                </a:lnTo>
                <a:lnTo>
                  <a:pt x="146451" y="0"/>
                </a:lnTo>
                <a:close/>
              </a:path>
              <a:path w="189229" h="203200">
                <a:moveTo>
                  <a:pt x="87870" y="157017"/>
                </a:moveTo>
                <a:lnTo>
                  <a:pt x="53088" y="157017"/>
                </a:lnTo>
                <a:lnTo>
                  <a:pt x="58580" y="160712"/>
                </a:lnTo>
                <a:lnTo>
                  <a:pt x="64071" y="173643"/>
                </a:lnTo>
                <a:lnTo>
                  <a:pt x="75055" y="173643"/>
                </a:lnTo>
                <a:lnTo>
                  <a:pt x="80547" y="168102"/>
                </a:lnTo>
                <a:lnTo>
                  <a:pt x="87870" y="162560"/>
                </a:lnTo>
                <a:lnTo>
                  <a:pt x="87870" y="157017"/>
                </a:lnTo>
                <a:close/>
              </a:path>
              <a:path w="189229" h="203200">
                <a:moveTo>
                  <a:pt x="161148" y="90516"/>
                </a:moveTo>
                <a:lnTo>
                  <a:pt x="120821" y="90516"/>
                </a:lnTo>
                <a:lnTo>
                  <a:pt x="136639" y="95278"/>
                </a:lnTo>
                <a:lnTo>
                  <a:pt x="152628" y="93979"/>
                </a:lnTo>
                <a:lnTo>
                  <a:pt x="161148" y="90516"/>
                </a:lnTo>
                <a:close/>
              </a:path>
              <a:path w="189229" h="203200">
                <a:moveTo>
                  <a:pt x="183681" y="27708"/>
                </a:moveTo>
                <a:lnTo>
                  <a:pt x="139128" y="27708"/>
                </a:lnTo>
                <a:lnTo>
                  <a:pt x="149768" y="29210"/>
                </a:lnTo>
                <a:lnTo>
                  <a:pt x="158349" y="35560"/>
                </a:lnTo>
                <a:lnTo>
                  <a:pt x="162811" y="45373"/>
                </a:lnTo>
                <a:lnTo>
                  <a:pt x="161095" y="57265"/>
                </a:lnTo>
                <a:lnTo>
                  <a:pt x="151227" y="65953"/>
                </a:lnTo>
                <a:lnTo>
                  <a:pt x="138441" y="67194"/>
                </a:lnTo>
                <a:lnTo>
                  <a:pt x="183267" y="67194"/>
                </a:lnTo>
                <a:lnTo>
                  <a:pt x="188669" y="55590"/>
                </a:lnTo>
                <a:lnTo>
                  <a:pt x="185351" y="30017"/>
                </a:lnTo>
                <a:lnTo>
                  <a:pt x="183681" y="27708"/>
                </a:lnTo>
                <a:close/>
              </a:path>
            </a:pathLst>
          </a:custGeom>
          <a:solidFill>
            <a:srgbClr val="BFBFBF"/>
          </a:solidFill>
        </p:spPr>
        <p:txBody>
          <a:bodyPr wrap="square" lIns="0" tIns="0" rIns="0" bIns="0" rtlCol="0"/>
          <a:lstStyle/>
          <a:p>
            <a:endParaRPr/>
          </a:p>
        </p:txBody>
      </p:sp>
      <p:sp>
        <p:nvSpPr>
          <p:cNvPr id="145" name="object 145"/>
          <p:cNvSpPr/>
          <p:nvPr/>
        </p:nvSpPr>
        <p:spPr>
          <a:xfrm>
            <a:off x="5892800" y="1625600"/>
            <a:ext cx="228600" cy="190500"/>
          </a:xfrm>
          <a:custGeom>
            <a:avLst/>
            <a:gdLst/>
            <a:ahLst/>
            <a:cxnLst/>
            <a:rect l="l" t="t" r="r" b="b"/>
            <a:pathLst>
              <a:path w="228600" h="190500">
                <a:moveTo>
                  <a:pt x="106199" y="0"/>
                </a:moveTo>
                <a:lnTo>
                  <a:pt x="102599" y="0"/>
                </a:lnTo>
                <a:lnTo>
                  <a:pt x="32400" y="28291"/>
                </a:lnTo>
                <a:lnTo>
                  <a:pt x="30600" y="28291"/>
                </a:lnTo>
                <a:lnTo>
                  <a:pt x="30600" y="30179"/>
                </a:lnTo>
                <a:lnTo>
                  <a:pt x="0" y="71673"/>
                </a:lnTo>
                <a:lnTo>
                  <a:pt x="0" y="79217"/>
                </a:lnTo>
                <a:lnTo>
                  <a:pt x="1799" y="81103"/>
                </a:lnTo>
                <a:lnTo>
                  <a:pt x="3600" y="81103"/>
                </a:lnTo>
                <a:lnTo>
                  <a:pt x="28799" y="88648"/>
                </a:lnTo>
                <a:lnTo>
                  <a:pt x="28799" y="156549"/>
                </a:lnTo>
                <a:lnTo>
                  <a:pt x="30600" y="160320"/>
                </a:lnTo>
                <a:lnTo>
                  <a:pt x="34199" y="160320"/>
                </a:lnTo>
                <a:lnTo>
                  <a:pt x="127800" y="190500"/>
                </a:lnTo>
                <a:lnTo>
                  <a:pt x="131400" y="190500"/>
                </a:lnTo>
                <a:lnTo>
                  <a:pt x="156771" y="175411"/>
                </a:lnTo>
                <a:lnTo>
                  <a:pt x="122400" y="175411"/>
                </a:lnTo>
                <a:lnTo>
                  <a:pt x="41400" y="150891"/>
                </a:lnTo>
                <a:lnTo>
                  <a:pt x="41400" y="90534"/>
                </a:lnTo>
                <a:lnTo>
                  <a:pt x="81896" y="90534"/>
                </a:lnTo>
                <a:lnTo>
                  <a:pt x="14400" y="71673"/>
                </a:lnTo>
                <a:lnTo>
                  <a:pt x="37800" y="39608"/>
                </a:lnTo>
                <a:lnTo>
                  <a:pt x="96941" y="39608"/>
                </a:lnTo>
                <a:lnTo>
                  <a:pt x="55799" y="32063"/>
                </a:lnTo>
                <a:lnTo>
                  <a:pt x="104400" y="13202"/>
                </a:lnTo>
                <a:lnTo>
                  <a:pt x="192599" y="13202"/>
                </a:lnTo>
                <a:lnTo>
                  <a:pt x="106199" y="0"/>
                </a:lnTo>
                <a:close/>
              </a:path>
              <a:path w="228600" h="190500">
                <a:moveTo>
                  <a:pt x="144474" y="71673"/>
                </a:moveTo>
                <a:lnTo>
                  <a:pt x="122400" y="71673"/>
                </a:lnTo>
                <a:lnTo>
                  <a:pt x="122400" y="175411"/>
                </a:lnTo>
                <a:lnTo>
                  <a:pt x="156771" y="175411"/>
                </a:lnTo>
                <a:lnTo>
                  <a:pt x="159942" y="173525"/>
                </a:lnTo>
                <a:lnTo>
                  <a:pt x="134999" y="173525"/>
                </a:lnTo>
                <a:lnTo>
                  <a:pt x="134999" y="79217"/>
                </a:lnTo>
                <a:lnTo>
                  <a:pt x="147883" y="79217"/>
                </a:lnTo>
                <a:lnTo>
                  <a:pt x="144474" y="71673"/>
                </a:lnTo>
                <a:close/>
              </a:path>
              <a:path w="228600" h="190500">
                <a:moveTo>
                  <a:pt x="201599" y="84876"/>
                </a:moveTo>
                <a:lnTo>
                  <a:pt x="190799" y="84876"/>
                </a:lnTo>
                <a:lnTo>
                  <a:pt x="190799" y="141460"/>
                </a:lnTo>
                <a:lnTo>
                  <a:pt x="134999" y="173525"/>
                </a:lnTo>
                <a:lnTo>
                  <a:pt x="159942" y="173525"/>
                </a:lnTo>
                <a:lnTo>
                  <a:pt x="197999" y="150891"/>
                </a:lnTo>
                <a:lnTo>
                  <a:pt x="201599" y="147119"/>
                </a:lnTo>
                <a:lnTo>
                  <a:pt x="201599" y="84876"/>
                </a:lnTo>
                <a:close/>
              </a:path>
              <a:path w="228600" h="190500">
                <a:moveTo>
                  <a:pt x="81896" y="90534"/>
                </a:moveTo>
                <a:lnTo>
                  <a:pt x="41400" y="90534"/>
                </a:lnTo>
                <a:lnTo>
                  <a:pt x="95399" y="105623"/>
                </a:lnTo>
                <a:lnTo>
                  <a:pt x="100799" y="105623"/>
                </a:lnTo>
                <a:lnTo>
                  <a:pt x="102599" y="103737"/>
                </a:lnTo>
                <a:lnTo>
                  <a:pt x="108422" y="94307"/>
                </a:lnTo>
                <a:lnTo>
                  <a:pt x="95399" y="94307"/>
                </a:lnTo>
                <a:lnTo>
                  <a:pt x="81896" y="90534"/>
                </a:lnTo>
                <a:close/>
              </a:path>
              <a:path w="228600" h="190500">
                <a:moveTo>
                  <a:pt x="147883" y="79217"/>
                </a:moveTo>
                <a:lnTo>
                  <a:pt x="134999" y="79217"/>
                </a:lnTo>
                <a:lnTo>
                  <a:pt x="144000" y="101851"/>
                </a:lnTo>
                <a:lnTo>
                  <a:pt x="145799" y="101851"/>
                </a:lnTo>
                <a:lnTo>
                  <a:pt x="145799" y="103737"/>
                </a:lnTo>
                <a:lnTo>
                  <a:pt x="152999" y="103737"/>
                </a:lnTo>
                <a:lnTo>
                  <a:pt x="179460" y="90534"/>
                </a:lnTo>
                <a:lnTo>
                  <a:pt x="152999" y="90534"/>
                </a:lnTo>
                <a:lnTo>
                  <a:pt x="147883" y="79217"/>
                </a:lnTo>
                <a:close/>
              </a:path>
              <a:path w="228600" h="190500">
                <a:moveTo>
                  <a:pt x="96941" y="39608"/>
                </a:moveTo>
                <a:lnTo>
                  <a:pt x="37800" y="39608"/>
                </a:lnTo>
                <a:lnTo>
                  <a:pt x="118799" y="56583"/>
                </a:lnTo>
                <a:lnTo>
                  <a:pt x="95399" y="94307"/>
                </a:lnTo>
                <a:lnTo>
                  <a:pt x="108422" y="94307"/>
                </a:lnTo>
                <a:lnTo>
                  <a:pt x="122400" y="71673"/>
                </a:lnTo>
                <a:lnTo>
                  <a:pt x="144474" y="71673"/>
                </a:lnTo>
                <a:lnTo>
                  <a:pt x="136800" y="54697"/>
                </a:lnTo>
                <a:lnTo>
                  <a:pt x="156084" y="45267"/>
                </a:lnTo>
                <a:lnTo>
                  <a:pt x="127800" y="45267"/>
                </a:lnTo>
                <a:lnTo>
                  <a:pt x="96941" y="39608"/>
                </a:lnTo>
                <a:close/>
              </a:path>
              <a:path w="228600" h="190500">
                <a:moveTo>
                  <a:pt x="205854" y="28291"/>
                </a:moveTo>
                <a:lnTo>
                  <a:pt x="190799" y="28291"/>
                </a:lnTo>
                <a:lnTo>
                  <a:pt x="212399" y="60356"/>
                </a:lnTo>
                <a:lnTo>
                  <a:pt x="152999" y="90534"/>
                </a:lnTo>
                <a:lnTo>
                  <a:pt x="179460" y="90534"/>
                </a:lnTo>
                <a:lnTo>
                  <a:pt x="190799" y="84876"/>
                </a:lnTo>
                <a:lnTo>
                  <a:pt x="201599" y="84876"/>
                </a:lnTo>
                <a:lnTo>
                  <a:pt x="201599" y="79217"/>
                </a:lnTo>
                <a:lnTo>
                  <a:pt x="224999" y="67900"/>
                </a:lnTo>
                <a:lnTo>
                  <a:pt x="226800" y="67900"/>
                </a:lnTo>
                <a:lnTo>
                  <a:pt x="226800" y="64128"/>
                </a:lnTo>
                <a:lnTo>
                  <a:pt x="228600" y="62242"/>
                </a:lnTo>
                <a:lnTo>
                  <a:pt x="226800" y="60356"/>
                </a:lnTo>
                <a:lnTo>
                  <a:pt x="226800" y="58470"/>
                </a:lnTo>
                <a:lnTo>
                  <a:pt x="205854" y="28291"/>
                </a:lnTo>
                <a:close/>
              </a:path>
              <a:path w="228600" h="190500">
                <a:moveTo>
                  <a:pt x="194400" y="13202"/>
                </a:moveTo>
                <a:lnTo>
                  <a:pt x="104400" y="13202"/>
                </a:lnTo>
                <a:lnTo>
                  <a:pt x="172800" y="22633"/>
                </a:lnTo>
                <a:lnTo>
                  <a:pt x="127800" y="45267"/>
                </a:lnTo>
                <a:lnTo>
                  <a:pt x="156084" y="45267"/>
                </a:lnTo>
                <a:lnTo>
                  <a:pt x="190799" y="28291"/>
                </a:lnTo>
                <a:lnTo>
                  <a:pt x="205854" y="28291"/>
                </a:lnTo>
                <a:lnTo>
                  <a:pt x="197999" y="16974"/>
                </a:lnTo>
                <a:lnTo>
                  <a:pt x="194400" y="13202"/>
                </a:lnTo>
                <a:close/>
              </a:path>
            </a:pathLst>
          </a:custGeom>
          <a:solidFill>
            <a:srgbClr val="BFBFBF"/>
          </a:solidFill>
        </p:spPr>
        <p:txBody>
          <a:bodyPr wrap="square" lIns="0" tIns="0" rIns="0" bIns="0" rtlCol="0"/>
          <a:lstStyle/>
          <a:p>
            <a:endParaRPr/>
          </a:p>
        </p:txBody>
      </p:sp>
      <p:sp>
        <p:nvSpPr>
          <p:cNvPr id="146" name="object 146"/>
          <p:cNvSpPr/>
          <p:nvPr/>
        </p:nvSpPr>
        <p:spPr>
          <a:xfrm>
            <a:off x="8626263" y="1563738"/>
            <a:ext cx="43180" cy="45085"/>
          </a:xfrm>
          <a:custGeom>
            <a:avLst/>
            <a:gdLst/>
            <a:ahLst/>
            <a:cxnLst/>
            <a:rect l="l" t="t" r="r" b="b"/>
            <a:pathLst>
              <a:path w="43179" h="45084">
                <a:moveTo>
                  <a:pt x="8889" y="0"/>
                </a:moveTo>
                <a:lnTo>
                  <a:pt x="2222" y="3508"/>
                </a:lnTo>
                <a:lnTo>
                  <a:pt x="0" y="9628"/>
                </a:lnTo>
                <a:lnTo>
                  <a:pt x="2222" y="15440"/>
                </a:lnTo>
                <a:lnTo>
                  <a:pt x="8889" y="18026"/>
                </a:lnTo>
                <a:lnTo>
                  <a:pt x="16059" y="18282"/>
                </a:lnTo>
                <a:lnTo>
                  <a:pt x="21801" y="21303"/>
                </a:lnTo>
                <a:lnTo>
                  <a:pt x="25320" y="26783"/>
                </a:lnTo>
                <a:lnTo>
                  <a:pt x="25823" y="34413"/>
                </a:lnTo>
                <a:lnTo>
                  <a:pt x="27517" y="41403"/>
                </a:lnTo>
                <a:lnTo>
                  <a:pt x="33020" y="44859"/>
                </a:lnTo>
                <a:lnTo>
                  <a:pt x="39158" y="44322"/>
                </a:lnTo>
                <a:lnTo>
                  <a:pt x="42756" y="39329"/>
                </a:lnTo>
                <a:lnTo>
                  <a:pt x="42703" y="23966"/>
                </a:lnTo>
                <a:lnTo>
                  <a:pt x="35983" y="11061"/>
                </a:lnTo>
                <a:lnTo>
                  <a:pt x="24183" y="2458"/>
                </a:lnTo>
                <a:lnTo>
                  <a:pt x="8889" y="0"/>
                </a:lnTo>
                <a:close/>
              </a:path>
            </a:pathLst>
          </a:custGeom>
          <a:solidFill>
            <a:srgbClr val="BFBFBF"/>
          </a:solidFill>
        </p:spPr>
        <p:txBody>
          <a:bodyPr wrap="square" lIns="0" tIns="0" rIns="0" bIns="0" rtlCol="0"/>
          <a:lstStyle/>
          <a:p>
            <a:endParaRPr/>
          </a:p>
        </p:txBody>
      </p:sp>
      <p:sp>
        <p:nvSpPr>
          <p:cNvPr id="147" name="object 147"/>
          <p:cNvSpPr/>
          <p:nvPr/>
        </p:nvSpPr>
        <p:spPr>
          <a:xfrm>
            <a:off x="8574264" y="1612900"/>
            <a:ext cx="172720" cy="152400"/>
          </a:xfrm>
          <a:custGeom>
            <a:avLst/>
            <a:gdLst/>
            <a:ahLst/>
            <a:cxnLst/>
            <a:rect l="l" t="t" r="r" b="b"/>
            <a:pathLst>
              <a:path w="172720" h="152400">
                <a:moveTo>
                  <a:pt x="61735" y="0"/>
                </a:moveTo>
                <a:lnTo>
                  <a:pt x="51153" y="0"/>
                </a:lnTo>
                <a:lnTo>
                  <a:pt x="36518" y="1395"/>
                </a:lnTo>
                <a:lnTo>
                  <a:pt x="3528" y="26276"/>
                </a:lnTo>
                <a:lnTo>
                  <a:pt x="0" y="49048"/>
                </a:lnTo>
                <a:lnTo>
                  <a:pt x="551" y="60762"/>
                </a:lnTo>
                <a:lnTo>
                  <a:pt x="17418" y="119336"/>
                </a:lnTo>
                <a:lnTo>
                  <a:pt x="52915" y="152400"/>
                </a:lnTo>
                <a:lnTo>
                  <a:pt x="59971" y="152400"/>
                </a:lnTo>
                <a:lnTo>
                  <a:pt x="66586" y="151770"/>
                </a:lnTo>
                <a:lnTo>
                  <a:pt x="73201" y="149991"/>
                </a:lnTo>
                <a:lnTo>
                  <a:pt x="79816" y="147227"/>
                </a:lnTo>
                <a:lnTo>
                  <a:pt x="86431" y="143640"/>
                </a:lnTo>
                <a:lnTo>
                  <a:pt x="127734" y="143640"/>
                </a:lnTo>
                <a:lnTo>
                  <a:pt x="142213" y="136004"/>
                </a:lnTo>
                <a:lnTo>
                  <a:pt x="164041" y="97439"/>
                </a:lnTo>
                <a:lnTo>
                  <a:pt x="172640" y="52633"/>
                </a:lnTo>
                <a:lnTo>
                  <a:pt x="164040" y="17517"/>
                </a:lnTo>
                <a:lnTo>
                  <a:pt x="158750" y="12261"/>
                </a:lnTo>
                <a:lnTo>
                  <a:pt x="151703" y="7006"/>
                </a:lnTo>
                <a:lnTo>
                  <a:pt x="84665" y="7006"/>
                </a:lnTo>
                <a:lnTo>
                  <a:pt x="77610" y="5255"/>
                </a:lnTo>
                <a:lnTo>
                  <a:pt x="77610" y="3502"/>
                </a:lnTo>
                <a:lnTo>
                  <a:pt x="68790" y="1751"/>
                </a:lnTo>
                <a:lnTo>
                  <a:pt x="61735" y="0"/>
                </a:lnTo>
                <a:close/>
              </a:path>
              <a:path w="172720" h="152400">
                <a:moveTo>
                  <a:pt x="127734" y="143640"/>
                </a:moveTo>
                <a:lnTo>
                  <a:pt x="86431" y="143640"/>
                </a:lnTo>
                <a:lnTo>
                  <a:pt x="92025" y="147965"/>
                </a:lnTo>
                <a:lnTo>
                  <a:pt x="98116" y="150648"/>
                </a:lnTo>
                <a:lnTo>
                  <a:pt x="104538" y="152016"/>
                </a:lnTo>
                <a:lnTo>
                  <a:pt x="111125" y="152400"/>
                </a:lnTo>
                <a:lnTo>
                  <a:pt x="127734" y="143640"/>
                </a:lnTo>
                <a:close/>
              </a:path>
              <a:path w="172720" h="152400">
                <a:moveTo>
                  <a:pt x="121707" y="0"/>
                </a:moveTo>
                <a:lnTo>
                  <a:pt x="112227" y="602"/>
                </a:lnTo>
                <a:lnTo>
                  <a:pt x="102746" y="2189"/>
                </a:lnTo>
                <a:lnTo>
                  <a:pt x="93927" y="4433"/>
                </a:lnTo>
                <a:lnTo>
                  <a:pt x="86431" y="7006"/>
                </a:lnTo>
                <a:lnTo>
                  <a:pt x="151703" y="7006"/>
                </a:lnTo>
                <a:lnTo>
                  <a:pt x="151226" y="6650"/>
                </a:lnTo>
                <a:lnTo>
                  <a:pt x="142213" y="2846"/>
                </a:lnTo>
                <a:lnTo>
                  <a:pt x="132208" y="684"/>
                </a:lnTo>
                <a:lnTo>
                  <a:pt x="121707" y="0"/>
                </a:lnTo>
                <a:close/>
              </a:path>
            </a:pathLst>
          </a:custGeom>
          <a:solidFill>
            <a:srgbClr val="BFBFBF"/>
          </a:solidFill>
        </p:spPr>
        <p:txBody>
          <a:bodyPr wrap="square" lIns="0" tIns="0" rIns="0" bIns="0" rtlCol="0"/>
          <a:lstStyle/>
          <a:p>
            <a:endParaRPr/>
          </a:p>
        </p:txBody>
      </p:sp>
      <p:sp>
        <p:nvSpPr>
          <p:cNvPr id="148" name="object 148"/>
          <p:cNvSpPr/>
          <p:nvPr/>
        </p:nvSpPr>
        <p:spPr>
          <a:xfrm>
            <a:off x="8953500" y="1981200"/>
            <a:ext cx="2095500" cy="2095500"/>
          </a:xfrm>
          <a:prstGeom prst="rect">
            <a:avLst/>
          </a:prstGeom>
          <a:blipFill>
            <a:blip r:embed="rId2" cstate="print"/>
            <a:stretch>
              <a:fillRect/>
            </a:stretch>
          </a:blipFill>
        </p:spPr>
        <p:txBody>
          <a:bodyPr wrap="square" lIns="0" tIns="0" rIns="0" bIns="0" rtlCol="0"/>
          <a:lstStyle/>
          <a:p>
            <a:endParaRPr/>
          </a:p>
        </p:txBody>
      </p:sp>
      <p:sp>
        <p:nvSpPr>
          <p:cNvPr id="149" name="object 149"/>
          <p:cNvSpPr/>
          <p:nvPr/>
        </p:nvSpPr>
        <p:spPr>
          <a:xfrm>
            <a:off x="8966200" y="1955800"/>
            <a:ext cx="2070100" cy="2070100"/>
          </a:xfrm>
          <a:custGeom>
            <a:avLst/>
            <a:gdLst/>
            <a:ahLst/>
            <a:cxnLst/>
            <a:rect l="l" t="t" r="r" b="b"/>
            <a:pathLst>
              <a:path w="2070100" h="2070100">
                <a:moveTo>
                  <a:pt x="1035050" y="0"/>
                </a:moveTo>
                <a:lnTo>
                  <a:pt x="986325" y="1126"/>
                </a:lnTo>
                <a:lnTo>
                  <a:pt x="938180" y="4473"/>
                </a:lnTo>
                <a:lnTo>
                  <a:pt x="890665" y="9990"/>
                </a:lnTo>
                <a:lnTo>
                  <a:pt x="843829" y="17627"/>
                </a:lnTo>
                <a:lnTo>
                  <a:pt x="797722" y="27336"/>
                </a:lnTo>
                <a:lnTo>
                  <a:pt x="752394" y="39066"/>
                </a:lnTo>
                <a:lnTo>
                  <a:pt x="707894" y="52767"/>
                </a:lnTo>
                <a:lnTo>
                  <a:pt x="664272" y="68390"/>
                </a:lnTo>
                <a:lnTo>
                  <a:pt x="621578" y="85885"/>
                </a:lnTo>
                <a:lnTo>
                  <a:pt x="579861" y="105203"/>
                </a:lnTo>
                <a:lnTo>
                  <a:pt x="539171" y="126294"/>
                </a:lnTo>
                <a:lnTo>
                  <a:pt x="499558" y="149107"/>
                </a:lnTo>
                <a:lnTo>
                  <a:pt x="461072" y="173594"/>
                </a:lnTo>
                <a:lnTo>
                  <a:pt x="423762" y="199704"/>
                </a:lnTo>
                <a:lnTo>
                  <a:pt x="387679" y="227388"/>
                </a:lnTo>
                <a:lnTo>
                  <a:pt x="352870" y="256597"/>
                </a:lnTo>
                <a:lnTo>
                  <a:pt x="319388" y="287280"/>
                </a:lnTo>
                <a:lnTo>
                  <a:pt x="287280" y="319388"/>
                </a:lnTo>
                <a:lnTo>
                  <a:pt x="256597" y="352870"/>
                </a:lnTo>
                <a:lnTo>
                  <a:pt x="227388" y="387679"/>
                </a:lnTo>
                <a:lnTo>
                  <a:pt x="199704" y="423762"/>
                </a:lnTo>
                <a:lnTo>
                  <a:pt x="173594" y="461072"/>
                </a:lnTo>
                <a:lnTo>
                  <a:pt x="149107" y="499558"/>
                </a:lnTo>
                <a:lnTo>
                  <a:pt x="126294" y="539171"/>
                </a:lnTo>
                <a:lnTo>
                  <a:pt x="105203" y="579861"/>
                </a:lnTo>
                <a:lnTo>
                  <a:pt x="85885" y="621578"/>
                </a:lnTo>
                <a:lnTo>
                  <a:pt x="68390" y="664272"/>
                </a:lnTo>
                <a:lnTo>
                  <a:pt x="52767" y="707894"/>
                </a:lnTo>
                <a:lnTo>
                  <a:pt x="39066" y="752394"/>
                </a:lnTo>
                <a:lnTo>
                  <a:pt x="27336" y="797722"/>
                </a:lnTo>
                <a:lnTo>
                  <a:pt x="17627" y="843829"/>
                </a:lnTo>
                <a:lnTo>
                  <a:pt x="9990" y="890665"/>
                </a:lnTo>
                <a:lnTo>
                  <a:pt x="4473" y="938180"/>
                </a:lnTo>
                <a:lnTo>
                  <a:pt x="1126" y="986325"/>
                </a:lnTo>
                <a:lnTo>
                  <a:pt x="0" y="1035050"/>
                </a:lnTo>
                <a:lnTo>
                  <a:pt x="1126" y="1083774"/>
                </a:lnTo>
                <a:lnTo>
                  <a:pt x="4473" y="1131919"/>
                </a:lnTo>
                <a:lnTo>
                  <a:pt x="9990" y="1179434"/>
                </a:lnTo>
                <a:lnTo>
                  <a:pt x="17627" y="1226270"/>
                </a:lnTo>
                <a:lnTo>
                  <a:pt x="27336" y="1272377"/>
                </a:lnTo>
                <a:lnTo>
                  <a:pt x="39066" y="1317705"/>
                </a:lnTo>
                <a:lnTo>
                  <a:pt x="52767" y="1362205"/>
                </a:lnTo>
                <a:lnTo>
                  <a:pt x="68390" y="1405827"/>
                </a:lnTo>
                <a:lnTo>
                  <a:pt x="85885" y="1448521"/>
                </a:lnTo>
                <a:lnTo>
                  <a:pt x="105203" y="1490238"/>
                </a:lnTo>
                <a:lnTo>
                  <a:pt x="126294" y="1530928"/>
                </a:lnTo>
                <a:lnTo>
                  <a:pt x="149107" y="1570541"/>
                </a:lnTo>
                <a:lnTo>
                  <a:pt x="173594" y="1609027"/>
                </a:lnTo>
                <a:lnTo>
                  <a:pt x="199704" y="1646337"/>
                </a:lnTo>
                <a:lnTo>
                  <a:pt x="227388" y="1682420"/>
                </a:lnTo>
                <a:lnTo>
                  <a:pt x="256597" y="1717229"/>
                </a:lnTo>
                <a:lnTo>
                  <a:pt x="287280" y="1750711"/>
                </a:lnTo>
                <a:lnTo>
                  <a:pt x="319388" y="1782819"/>
                </a:lnTo>
                <a:lnTo>
                  <a:pt x="352870" y="1813502"/>
                </a:lnTo>
                <a:lnTo>
                  <a:pt x="387679" y="1842711"/>
                </a:lnTo>
                <a:lnTo>
                  <a:pt x="423762" y="1870395"/>
                </a:lnTo>
                <a:lnTo>
                  <a:pt x="461072" y="1896505"/>
                </a:lnTo>
                <a:lnTo>
                  <a:pt x="499558" y="1920992"/>
                </a:lnTo>
                <a:lnTo>
                  <a:pt x="539171" y="1943805"/>
                </a:lnTo>
                <a:lnTo>
                  <a:pt x="579861" y="1964896"/>
                </a:lnTo>
                <a:lnTo>
                  <a:pt x="621578" y="1984214"/>
                </a:lnTo>
                <a:lnTo>
                  <a:pt x="664272" y="2001709"/>
                </a:lnTo>
                <a:lnTo>
                  <a:pt x="707894" y="2017332"/>
                </a:lnTo>
                <a:lnTo>
                  <a:pt x="752394" y="2031033"/>
                </a:lnTo>
                <a:lnTo>
                  <a:pt x="797722" y="2042763"/>
                </a:lnTo>
                <a:lnTo>
                  <a:pt x="843829" y="2052472"/>
                </a:lnTo>
                <a:lnTo>
                  <a:pt x="890665" y="2060109"/>
                </a:lnTo>
                <a:lnTo>
                  <a:pt x="938180" y="2065626"/>
                </a:lnTo>
                <a:lnTo>
                  <a:pt x="986325" y="2068973"/>
                </a:lnTo>
                <a:lnTo>
                  <a:pt x="1035050" y="2070100"/>
                </a:lnTo>
                <a:lnTo>
                  <a:pt x="1083774" y="2068973"/>
                </a:lnTo>
                <a:lnTo>
                  <a:pt x="1131919" y="2065626"/>
                </a:lnTo>
                <a:lnTo>
                  <a:pt x="1179434" y="2060109"/>
                </a:lnTo>
                <a:lnTo>
                  <a:pt x="1226270" y="2052472"/>
                </a:lnTo>
                <a:lnTo>
                  <a:pt x="1272377" y="2042763"/>
                </a:lnTo>
                <a:lnTo>
                  <a:pt x="1317705" y="2031033"/>
                </a:lnTo>
                <a:lnTo>
                  <a:pt x="1362205" y="2017332"/>
                </a:lnTo>
                <a:lnTo>
                  <a:pt x="1405827" y="2001709"/>
                </a:lnTo>
                <a:lnTo>
                  <a:pt x="1448521" y="1984214"/>
                </a:lnTo>
                <a:lnTo>
                  <a:pt x="1490238" y="1964896"/>
                </a:lnTo>
                <a:lnTo>
                  <a:pt x="1530928" y="1943805"/>
                </a:lnTo>
                <a:lnTo>
                  <a:pt x="1570541" y="1920992"/>
                </a:lnTo>
                <a:lnTo>
                  <a:pt x="1609027" y="1896505"/>
                </a:lnTo>
                <a:lnTo>
                  <a:pt x="1646337" y="1870395"/>
                </a:lnTo>
                <a:lnTo>
                  <a:pt x="1682420" y="1842711"/>
                </a:lnTo>
                <a:lnTo>
                  <a:pt x="1717229" y="1813502"/>
                </a:lnTo>
                <a:lnTo>
                  <a:pt x="1750711" y="1782819"/>
                </a:lnTo>
                <a:lnTo>
                  <a:pt x="1782819" y="1750711"/>
                </a:lnTo>
                <a:lnTo>
                  <a:pt x="1813502" y="1717229"/>
                </a:lnTo>
                <a:lnTo>
                  <a:pt x="1842711" y="1682420"/>
                </a:lnTo>
                <a:lnTo>
                  <a:pt x="1870395" y="1646337"/>
                </a:lnTo>
                <a:lnTo>
                  <a:pt x="1896505" y="1609027"/>
                </a:lnTo>
                <a:lnTo>
                  <a:pt x="1920992" y="1570541"/>
                </a:lnTo>
                <a:lnTo>
                  <a:pt x="1943805" y="1530928"/>
                </a:lnTo>
                <a:lnTo>
                  <a:pt x="1964896" y="1490238"/>
                </a:lnTo>
                <a:lnTo>
                  <a:pt x="1984214" y="1448521"/>
                </a:lnTo>
                <a:lnTo>
                  <a:pt x="2001709" y="1405827"/>
                </a:lnTo>
                <a:lnTo>
                  <a:pt x="2017332" y="1362205"/>
                </a:lnTo>
                <a:lnTo>
                  <a:pt x="2031033" y="1317705"/>
                </a:lnTo>
                <a:lnTo>
                  <a:pt x="2042763" y="1272377"/>
                </a:lnTo>
                <a:lnTo>
                  <a:pt x="2052472" y="1226270"/>
                </a:lnTo>
                <a:lnTo>
                  <a:pt x="2060109" y="1179434"/>
                </a:lnTo>
                <a:lnTo>
                  <a:pt x="2065626" y="1131919"/>
                </a:lnTo>
                <a:lnTo>
                  <a:pt x="2068973" y="1083774"/>
                </a:lnTo>
                <a:lnTo>
                  <a:pt x="2070100" y="1035050"/>
                </a:lnTo>
                <a:lnTo>
                  <a:pt x="2068973" y="986325"/>
                </a:lnTo>
                <a:lnTo>
                  <a:pt x="2065626" y="938180"/>
                </a:lnTo>
                <a:lnTo>
                  <a:pt x="2060109" y="890665"/>
                </a:lnTo>
                <a:lnTo>
                  <a:pt x="2052472" y="843829"/>
                </a:lnTo>
                <a:lnTo>
                  <a:pt x="2042763" y="797722"/>
                </a:lnTo>
                <a:lnTo>
                  <a:pt x="2031033" y="752394"/>
                </a:lnTo>
                <a:lnTo>
                  <a:pt x="2017332" y="707894"/>
                </a:lnTo>
                <a:lnTo>
                  <a:pt x="2001709" y="664272"/>
                </a:lnTo>
                <a:lnTo>
                  <a:pt x="1984214" y="621578"/>
                </a:lnTo>
                <a:lnTo>
                  <a:pt x="1964896" y="579861"/>
                </a:lnTo>
                <a:lnTo>
                  <a:pt x="1943805" y="539171"/>
                </a:lnTo>
                <a:lnTo>
                  <a:pt x="1920992" y="499558"/>
                </a:lnTo>
                <a:lnTo>
                  <a:pt x="1896505" y="461072"/>
                </a:lnTo>
                <a:lnTo>
                  <a:pt x="1870395" y="423762"/>
                </a:lnTo>
                <a:lnTo>
                  <a:pt x="1842711" y="387679"/>
                </a:lnTo>
                <a:lnTo>
                  <a:pt x="1813502" y="352870"/>
                </a:lnTo>
                <a:lnTo>
                  <a:pt x="1782819" y="319388"/>
                </a:lnTo>
                <a:lnTo>
                  <a:pt x="1750711" y="287280"/>
                </a:lnTo>
                <a:lnTo>
                  <a:pt x="1717229" y="256597"/>
                </a:lnTo>
                <a:lnTo>
                  <a:pt x="1682420" y="227388"/>
                </a:lnTo>
                <a:lnTo>
                  <a:pt x="1646337" y="199704"/>
                </a:lnTo>
                <a:lnTo>
                  <a:pt x="1609027" y="173594"/>
                </a:lnTo>
                <a:lnTo>
                  <a:pt x="1570541" y="149107"/>
                </a:lnTo>
                <a:lnTo>
                  <a:pt x="1530928" y="126294"/>
                </a:lnTo>
                <a:lnTo>
                  <a:pt x="1490238" y="105203"/>
                </a:lnTo>
                <a:lnTo>
                  <a:pt x="1448521" y="85885"/>
                </a:lnTo>
                <a:lnTo>
                  <a:pt x="1405827" y="68390"/>
                </a:lnTo>
                <a:lnTo>
                  <a:pt x="1362205" y="52767"/>
                </a:lnTo>
                <a:lnTo>
                  <a:pt x="1317705" y="39066"/>
                </a:lnTo>
                <a:lnTo>
                  <a:pt x="1272377" y="27336"/>
                </a:lnTo>
                <a:lnTo>
                  <a:pt x="1226270" y="17627"/>
                </a:lnTo>
                <a:lnTo>
                  <a:pt x="1179434" y="9990"/>
                </a:lnTo>
                <a:lnTo>
                  <a:pt x="1131919" y="4473"/>
                </a:lnTo>
                <a:lnTo>
                  <a:pt x="1083774" y="1126"/>
                </a:lnTo>
                <a:lnTo>
                  <a:pt x="1035050" y="0"/>
                </a:lnTo>
                <a:close/>
              </a:path>
            </a:pathLst>
          </a:custGeom>
          <a:solidFill>
            <a:srgbClr val="8E8E93">
              <a:alpha val="78039"/>
            </a:srgbClr>
          </a:solidFill>
        </p:spPr>
        <p:txBody>
          <a:bodyPr wrap="square" lIns="0" tIns="0" rIns="0" bIns="0" rtlCol="0"/>
          <a:lstStyle/>
          <a:p>
            <a:endParaRPr/>
          </a:p>
        </p:txBody>
      </p:sp>
      <p:sp>
        <p:nvSpPr>
          <p:cNvPr id="150" name="object 150"/>
          <p:cNvSpPr/>
          <p:nvPr/>
        </p:nvSpPr>
        <p:spPr>
          <a:xfrm>
            <a:off x="9766300" y="2387600"/>
            <a:ext cx="482600" cy="457200"/>
          </a:xfrm>
          <a:custGeom>
            <a:avLst/>
            <a:gdLst/>
            <a:ahLst/>
            <a:cxnLst/>
            <a:rect l="l" t="t" r="r" b="b"/>
            <a:pathLst>
              <a:path w="482600" h="457200">
                <a:moveTo>
                  <a:pt x="109682" y="149678"/>
                </a:moveTo>
                <a:lnTo>
                  <a:pt x="6398" y="149678"/>
                </a:lnTo>
                <a:lnTo>
                  <a:pt x="6398" y="457200"/>
                </a:lnTo>
                <a:lnTo>
                  <a:pt x="109682" y="457200"/>
                </a:lnTo>
                <a:lnTo>
                  <a:pt x="109682" y="149678"/>
                </a:lnTo>
                <a:close/>
              </a:path>
              <a:path w="482600" h="457200">
                <a:moveTo>
                  <a:pt x="269634" y="149678"/>
                </a:moveTo>
                <a:lnTo>
                  <a:pt x="166350" y="149678"/>
                </a:lnTo>
                <a:lnTo>
                  <a:pt x="166927" y="195035"/>
                </a:lnTo>
                <a:lnTo>
                  <a:pt x="167036" y="314665"/>
                </a:lnTo>
                <a:lnTo>
                  <a:pt x="166607" y="413359"/>
                </a:lnTo>
                <a:lnTo>
                  <a:pt x="166350" y="457200"/>
                </a:lnTo>
                <a:lnTo>
                  <a:pt x="269634" y="457200"/>
                </a:lnTo>
                <a:lnTo>
                  <a:pt x="269634" y="267606"/>
                </a:lnTo>
                <a:lnTo>
                  <a:pt x="274204" y="261256"/>
                </a:lnTo>
                <a:lnTo>
                  <a:pt x="280931" y="247508"/>
                </a:lnTo>
                <a:lnTo>
                  <a:pt x="291684" y="234950"/>
                </a:lnTo>
                <a:lnTo>
                  <a:pt x="306723" y="225793"/>
                </a:lnTo>
                <a:lnTo>
                  <a:pt x="326303" y="222250"/>
                </a:lnTo>
                <a:lnTo>
                  <a:pt x="473438" y="222250"/>
                </a:lnTo>
                <a:lnTo>
                  <a:pt x="461991" y="195035"/>
                </a:lnTo>
                <a:lnTo>
                  <a:pt x="269634" y="195035"/>
                </a:lnTo>
                <a:lnTo>
                  <a:pt x="269634" y="149678"/>
                </a:lnTo>
                <a:close/>
              </a:path>
              <a:path w="482600" h="457200">
                <a:moveTo>
                  <a:pt x="473438" y="222250"/>
                </a:moveTo>
                <a:lnTo>
                  <a:pt x="326303" y="222250"/>
                </a:lnTo>
                <a:lnTo>
                  <a:pt x="350396" y="227551"/>
                </a:lnTo>
                <a:lnTo>
                  <a:pt x="366862" y="242206"/>
                </a:lnTo>
                <a:lnTo>
                  <a:pt x="376302" y="264346"/>
                </a:lnTo>
                <a:lnTo>
                  <a:pt x="379315" y="292100"/>
                </a:lnTo>
                <a:lnTo>
                  <a:pt x="379315" y="457200"/>
                </a:lnTo>
                <a:lnTo>
                  <a:pt x="482600" y="457200"/>
                </a:lnTo>
                <a:lnTo>
                  <a:pt x="482600" y="281214"/>
                </a:lnTo>
                <a:lnTo>
                  <a:pt x="476823" y="230298"/>
                </a:lnTo>
                <a:lnTo>
                  <a:pt x="473438" y="222250"/>
                </a:lnTo>
                <a:close/>
              </a:path>
              <a:path w="482600" h="457200">
                <a:moveTo>
                  <a:pt x="363777" y="143328"/>
                </a:moveTo>
                <a:lnTo>
                  <a:pt x="326703" y="148218"/>
                </a:lnTo>
                <a:lnTo>
                  <a:pt x="300254" y="160677"/>
                </a:lnTo>
                <a:lnTo>
                  <a:pt x="282031" y="177388"/>
                </a:lnTo>
                <a:lnTo>
                  <a:pt x="269634" y="195035"/>
                </a:lnTo>
                <a:lnTo>
                  <a:pt x="461991" y="195035"/>
                </a:lnTo>
                <a:lnTo>
                  <a:pt x="460517" y="191530"/>
                </a:lnTo>
                <a:lnTo>
                  <a:pt x="435217" y="164432"/>
                </a:lnTo>
                <a:lnTo>
                  <a:pt x="402459" y="148524"/>
                </a:lnTo>
                <a:lnTo>
                  <a:pt x="363777" y="143328"/>
                </a:lnTo>
                <a:close/>
              </a:path>
              <a:path w="482600" h="457200">
                <a:moveTo>
                  <a:pt x="59410" y="0"/>
                </a:moveTo>
                <a:lnTo>
                  <a:pt x="34704" y="4422"/>
                </a:lnTo>
                <a:lnTo>
                  <a:pt x="15995" y="16328"/>
                </a:lnTo>
                <a:lnTo>
                  <a:pt x="4141" y="33677"/>
                </a:lnTo>
                <a:lnTo>
                  <a:pt x="0" y="54428"/>
                </a:lnTo>
                <a:lnTo>
                  <a:pt x="4113" y="75278"/>
                </a:lnTo>
                <a:lnTo>
                  <a:pt x="15767" y="91961"/>
                </a:lnTo>
                <a:lnTo>
                  <a:pt x="33933" y="103031"/>
                </a:lnTo>
                <a:lnTo>
                  <a:pt x="57583" y="107043"/>
                </a:lnTo>
                <a:lnTo>
                  <a:pt x="82290" y="103031"/>
                </a:lnTo>
                <a:lnTo>
                  <a:pt x="100998" y="91961"/>
                </a:lnTo>
                <a:lnTo>
                  <a:pt x="112852" y="75278"/>
                </a:lnTo>
                <a:lnTo>
                  <a:pt x="116993" y="54428"/>
                </a:lnTo>
                <a:lnTo>
                  <a:pt x="112880" y="33677"/>
                </a:lnTo>
                <a:lnTo>
                  <a:pt x="101227" y="16328"/>
                </a:lnTo>
                <a:lnTo>
                  <a:pt x="83061" y="4422"/>
                </a:lnTo>
                <a:lnTo>
                  <a:pt x="59410" y="0"/>
                </a:lnTo>
                <a:close/>
              </a:path>
            </a:pathLst>
          </a:custGeom>
          <a:solidFill>
            <a:srgbClr val="FFFFFF"/>
          </a:solidFill>
        </p:spPr>
        <p:txBody>
          <a:bodyPr wrap="square" lIns="0" tIns="0" rIns="0" bIns="0" rtlCol="0"/>
          <a:lstStyle/>
          <a:p>
            <a:endParaRPr/>
          </a:p>
        </p:txBody>
      </p:sp>
      <p:sp>
        <p:nvSpPr>
          <p:cNvPr id="151" name="object 151"/>
          <p:cNvSpPr/>
          <p:nvPr/>
        </p:nvSpPr>
        <p:spPr>
          <a:xfrm>
            <a:off x="7772400" y="3314700"/>
            <a:ext cx="1727200" cy="1714500"/>
          </a:xfrm>
          <a:prstGeom prst="rect">
            <a:avLst/>
          </a:prstGeom>
          <a:blipFill>
            <a:blip r:embed="rId3" cstate="print"/>
            <a:stretch>
              <a:fillRect/>
            </a:stretch>
          </a:blipFill>
        </p:spPr>
        <p:txBody>
          <a:bodyPr wrap="square" lIns="0" tIns="0" rIns="0" bIns="0" rtlCol="0"/>
          <a:lstStyle/>
          <a:p>
            <a:endParaRPr/>
          </a:p>
        </p:txBody>
      </p:sp>
      <p:sp>
        <p:nvSpPr>
          <p:cNvPr id="152" name="object 152"/>
          <p:cNvSpPr/>
          <p:nvPr/>
        </p:nvSpPr>
        <p:spPr>
          <a:xfrm>
            <a:off x="7785100" y="3289300"/>
            <a:ext cx="1701800" cy="1689100"/>
          </a:xfrm>
          <a:custGeom>
            <a:avLst/>
            <a:gdLst/>
            <a:ahLst/>
            <a:cxnLst/>
            <a:rect l="l" t="t" r="r" b="b"/>
            <a:pathLst>
              <a:path w="1701800" h="1689100">
                <a:moveTo>
                  <a:pt x="850900" y="0"/>
                </a:moveTo>
                <a:lnTo>
                  <a:pt x="802614" y="1336"/>
                </a:lnTo>
                <a:lnTo>
                  <a:pt x="755036" y="5300"/>
                </a:lnTo>
                <a:lnTo>
                  <a:pt x="708236" y="11818"/>
                </a:lnTo>
                <a:lnTo>
                  <a:pt x="662286" y="20820"/>
                </a:lnTo>
                <a:lnTo>
                  <a:pt x="617259" y="32235"/>
                </a:lnTo>
                <a:lnTo>
                  <a:pt x="573225" y="45990"/>
                </a:lnTo>
                <a:lnTo>
                  <a:pt x="530258" y="62016"/>
                </a:lnTo>
                <a:lnTo>
                  <a:pt x="488428" y="80240"/>
                </a:lnTo>
                <a:lnTo>
                  <a:pt x="447807" y="100591"/>
                </a:lnTo>
                <a:lnTo>
                  <a:pt x="408468" y="122999"/>
                </a:lnTo>
                <a:lnTo>
                  <a:pt x="370481" y="147391"/>
                </a:lnTo>
                <a:lnTo>
                  <a:pt x="333920" y="173696"/>
                </a:lnTo>
                <a:lnTo>
                  <a:pt x="298855" y="201843"/>
                </a:lnTo>
                <a:lnTo>
                  <a:pt x="265360" y="231762"/>
                </a:lnTo>
                <a:lnTo>
                  <a:pt x="233504" y="263380"/>
                </a:lnTo>
                <a:lnTo>
                  <a:pt x="203361" y="296625"/>
                </a:lnTo>
                <a:lnTo>
                  <a:pt x="175002" y="331428"/>
                </a:lnTo>
                <a:lnTo>
                  <a:pt x="148499" y="367717"/>
                </a:lnTo>
                <a:lnTo>
                  <a:pt x="123923" y="405420"/>
                </a:lnTo>
                <a:lnTo>
                  <a:pt x="101347" y="444465"/>
                </a:lnTo>
                <a:lnTo>
                  <a:pt x="80843" y="484783"/>
                </a:lnTo>
                <a:lnTo>
                  <a:pt x="62482" y="526301"/>
                </a:lnTo>
                <a:lnTo>
                  <a:pt x="46336" y="568948"/>
                </a:lnTo>
                <a:lnTo>
                  <a:pt x="32477" y="612653"/>
                </a:lnTo>
                <a:lnTo>
                  <a:pt x="20977" y="657344"/>
                </a:lnTo>
                <a:lnTo>
                  <a:pt x="11907" y="702951"/>
                </a:lnTo>
                <a:lnTo>
                  <a:pt x="5340" y="749402"/>
                </a:lnTo>
                <a:lnTo>
                  <a:pt x="1346" y="796625"/>
                </a:lnTo>
                <a:lnTo>
                  <a:pt x="0" y="844550"/>
                </a:lnTo>
                <a:lnTo>
                  <a:pt x="1346" y="892474"/>
                </a:lnTo>
                <a:lnTo>
                  <a:pt x="5340" y="939697"/>
                </a:lnTo>
                <a:lnTo>
                  <a:pt x="11907" y="986148"/>
                </a:lnTo>
                <a:lnTo>
                  <a:pt x="20977" y="1031755"/>
                </a:lnTo>
                <a:lnTo>
                  <a:pt x="32477" y="1076446"/>
                </a:lnTo>
                <a:lnTo>
                  <a:pt x="46336" y="1120151"/>
                </a:lnTo>
                <a:lnTo>
                  <a:pt x="62482" y="1162798"/>
                </a:lnTo>
                <a:lnTo>
                  <a:pt x="80843" y="1204316"/>
                </a:lnTo>
                <a:lnTo>
                  <a:pt x="101347" y="1244634"/>
                </a:lnTo>
                <a:lnTo>
                  <a:pt x="123923" y="1283679"/>
                </a:lnTo>
                <a:lnTo>
                  <a:pt x="148499" y="1321382"/>
                </a:lnTo>
                <a:lnTo>
                  <a:pt x="175002" y="1357671"/>
                </a:lnTo>
                <a:lnTo>
                  <a:pt x="203361" y="1392474"/>
                </a:lnTo>
                <a:lnTo>
                  <a:pt x="233504" y="1425719"/>
                </a:lnTo>
                <a:lnTo>
                  <a:pt x="265360" y="1457337"/>
                </a:lnTo>
                <a:lnTo>
                  <a:pt x="298855" y="1487256"/>
                </a:lnTo>
                <a:lnTo>
                  <a:pt x="333920" y="1515403"/>
                </a:lnTo>
                <a:lnTo>
                  <a:pt x="370481" y="1541708"/>
                </a:lnTo>
                <a:lnTo>
                  <a:pt x="408468" y="1566100"/>
                </a:lnTo>
                <a:lnTo>
                  <a:pt x="447807" y="1588508"/>
                </a:lnTo>
                <a:lnTo>
                  <a:pt x="488428" y="1608859"/>
                </a:lnTo>
                <a:lnTo>
                  <a:pt x="530258" y="1627083"/>
                </a:lnTo>
                <a:lnTo>
                  <a:pt x="573225" y="1643109"/>
                </a:lnTo>
                <a:lnTo>
                  <a:pt x="617259" y="1656864"/>
                </a:lnTo>
                <a:lnTo>
                  <a:pt x="662286" y="1668279"/>
                </a:lnTo>
                <a:lnTo>
                  <a:pt x="708236" y="1677281"/>
                </a:lnTo>
                <a:lnTo>
                  <a:pt x="755036" y="1683799"/>
                </a:lnTo>
                <a:lnTo>
                  <a:pt x="802614" y="1687763"/>
                </a:lnTo>
                <a:lnTo>
                  <a:pt x="850900" y="1689100"/>
                </a:lnTo>
                <a:lnTo>
                  <a:pt x="899185" y="1687763"/>
                </a:lnTo>
                <a:lnTo>
                  <a:pt x="946763" y="1683799"/>
                </a:lnTo>
                <a:lnTo>
                  <a:pt x="993563" y="1677281"/>
                </a:lnTo>
                <a:lnTo>
                  <a:pt x="1039513" y="1668279"/>
                </a:lnTo>
                <a:lnTo>
                  <a:pt x="1084540" y="1656864"/>
                </a:lnTo>
                <a:lnTo>
                  <a:pt x="1128574" y="1643109"/>
                </a:lnTo>
                <a:lnTo>
                  <a:pt x="1171541" y="1627083"/>
                </a:lnTo>
                <a:lnTo>
                  <a:pt x="1213371" y="1608859"/>
                </a:lnTo>
                <a:lnTo>
                  <a:pt x="1253992" y="1588508"/>
                </a:lnTo>
                <a:lnTo>
                  <a:pt x="1293331" y="1566100"/>
                </a:lnTo>
                <a:lnTo>
                  <a:pt x="1331318" y="1541708"/>
                </a:lnTo>
                <a:lnTo>
                  <a:pt x="1367879" y="1515403"/>
                </a:lnTo>
                <a:lnTo>
                  <a:pt x="1402944" y="1487256"/>
                </a:lnTo>
                <a:lnTo>
                  <a:pt x="1436439" y="1457337"/>
                </a:lnTo>
                <a:lnTo>
                  <a:pt x="1468295" y="1425719"/>
                </a:lnTo>
                <a:lnTo>
                  <a:pt x="1498438" y="1392474"/>
                </a:lnTo>
                <a:lnTo>
                  <a:pt x="1526797" y="1357671"/>
                </a:lnTo>
                <a:lnTo>
                  <a:pt x="1553300" y="1321382"/>
                </a:lnTo>
                <a:lnTo>
                  <a:pt x="1577876" y="1283679"/>
                </a:lnTo>
                <a:lnTo>
                  <a:pt x="1600452" y="1244634"/>
                </a:lnTo>
                <a:lnTo>
                  <a:pt x="1620956" y="1204316"/>
                </a:lnTo>
                <a:lnTo>
                  <a:pt x="1639317" y="1162798"/>
                </a:lnTo>
                <a:lnTo>
                  <a:pt x="1655463" y="1120151"/>
                </a:lnTo>
                <a:lnTo>
                  <a:pt x="1669322" y="1076446"/>
                </a:lnTo>
                <a:lnTo>
                  <a:pt x="1680822" y="1031755"/>
                </a:lnTo>
                <a:lnTo>
                  <a:pt x="1689892" y="986148"/>
                </a:lnTo>
                <a:lnTo>
                  <a:pt x="1696459" y="939697"/>
                </a:lnTo>
                <a:lnTo>
                  <a:pt x="1700453" y="892474"/>
                </a:lnTo>
                <a:lnTo>
                  <a:pt x="1701800" y="844550"/>
                </a:lnTo>
                <a:lnTo>
                  <a:pt x="1700453" y="796625"/>
                </a:lnTo>
                <a:lnTo>
                  <a:pt x="1696459" y="749402"/>
                </a:lnTo>
                <a:lnTo>
                  <a:pt x="1689892" y="702951"/>
                </a:lnTo>
                <a:lnTo>
                  <a:pt x="1680822" y="657344"/>
                </a:lnTo>
                <a:lnTo>
                  <a:pt x="1669322" y="612653"/>
                </a:lnTo>
                <a:lnTo>
                  <a:pt x="1655463" y="568948"/>
                </a:lnTo>
                <a:lnTo>
                  <a:pt x="1639317" y="526301"/>
                </a:lnTo>
                <a:lnTo>
                  <a:pt x="1620956" y="484783"/>
                </a:lnTo>
                <a:lnTo>
                  <a:pt x="1600452" y="444465"/>
                </a:lnTo>
                <a:lnTo>
                  <a:pt x="1577876" y="405420"/>
                </a:lnTo>
                <a:lnTo>
                  <a:pt x="1553300" y="367717"/>
                </a:lnTo>
                <a:lnTo>
                  <a:pt x="1526797" y="331428"/>
                </a:lnTo>
                <a:lnTo>
                  <a:pt x="1498438" y="296625"/>
                </a:lnTo>
                <a:lnTo>
                  <a:pt x="1468295" y="263380"/>
                </a:lnTo>
                <a:lnTo>
                  <a:pt x="1436439" y="231762"/>
                </a:lnTo>
                <a:lnTo>
                  <a:pt x="1402944" y="201843"/>
                </a:lnTo>
                <a:lnTo>
                  <a:pt x="1367879" y="173696"/>
                </a:lnTo>
                <a:lnTo>
                  <a:pt x="1331318" y="147391"/>
                </a:lnTo>
                <a:lnTo>
                  <a:pt x="1293331" y="122999"/>
                </a:lnTo>
                <a:lnTo>
                  <a:pt x="1253992" y="100591"/>
                </a:lnTo>
                <a:lnTo>
                  <a:pt x="1213371" y="80240"/>
                </a:lnTo>
                <a:lnTo>
                  <a:pt x="1171541" y="62016"/>
                </a:lnTo>
                <a:lnTo>
                  <a:pt x="1128574" y="45990"/>
                </a:lnTo>
                <a:lnTo>
                  <a:pt x="1084540" y="32235"/>
                </a:lnTo>
                <a:lnTo>
                  <a:pt x="1039513" y="20820"/>
                </a:lnTo>
                <a:lnTo>
                  <a:pt x="993563" y="11818"/>
                </a:lnTo>
                <a:lnTo>
                  <a:pt x="946763" y="5300"/>
                </a:lnTo>
                <a:lnTo>
                  <a:pt x="899185" y="1336"/>
                </a:lnTo>
                <a:lnTo>
                  <a:pt x="850900" y="0"/>
                </a:lnTo>
                <a:close/>
              </a:path>
            </a:pathLst>
          </a:custGeom>
          <a:solidFill>
            <a:srgbClr val="0076FF">
              <a:alpha val="78039"/>
            </a:srgbClr>
          </a:solidFill>
        </p:spPr>
        <p:txBody>
          <a:bodyPr wrap="square" lIns="0" tIns="0" rIns="0" bIns="0" rtlCol="0"/>
          <a:lstStyle/>
          <a:p>
            <a:endParaRPr/>
          </a:p>
        </p:txBody>
      </p:sp>
      <p:sp>
        <p:nvSpPr>
          <p:cNvPr id="153" name="object 153"/>
          <p:cNvSpPr/>
          <p:nvPr/>
        </p:nvSpPr>
        <p:spPr>
          <a:xfrm>
            <a:off x="8459616" y="3566486"/>
            <a:ext cx="354965" cy="459740"/>
          </a:xfrm>
          <a:custGeom>
            <a:avLst/>
            <a:gdLst/>
            <a:ahLst/>
            <a:cxnLst/>
            <a:rect l="l" t="t" r="r" b="b"/>
            <a:pathLst>
              <a:path w="354965" h="459739">
                <a:moveTo>
                  <a:pt x="169277" y="103232"/>
                </a:moveTo>
                <a:lnTo>
                  <a:pt x="133210" y="105490"/>
                </a:lnTo>
                <a:lnTo>
                  <a:pt x="109693" y="134702"/>
                </a:lnTo>
                <a:lnTo>
                  <a:pt x="101448" y="176252"/>
                </a:lnTo>
                <a:lnTo>
                  <a:pt x="111198" y="215522"/>
                </a:lnTo>
                <a:lnTo>
                  <a:pt x="100580" y="260798"/>
                </a:lnTo>
                <a:lnTo>
                  <a:pt x="88636" y="306521"/>
                </a:lnTo>
                <a:lnTo>
                  <a:pt x="78460" y="353995"/>
                </a:lnTo>
                <a:lnTo>
                  <a:pt x="73145" y="404524"/>
                </a:lnTo>
                <a:lnTo>
                  <a:pt x="75785" y="459413"/>
                </a:lnTo>
                <a:lnTo>
                  <a:pt x="103674" y="430726"/>
                </a:lnTo>
                <a:lnTo>
                  <a:pt x="123062" y="393523"/>
                </a:lnTo>
                <a:lnTo>
                  <a:pt x="136342" y="350286"/>
                </a:lnTo>
                <a:lnTo>
                  <a:pt x="145903" y="303495"/>
                </a:lnTo>
                <a:lnTo>
                  <a:pt x="294560" y="303495"/>
                </a:lnTo>
                <a:lnTo>
                  <a:pt x="311948" y="287612"/>
                </a:lnTo>
                <a:lnTo>
                  <a:pt x="312767" y="286329"/>
                </a:lnTo>
                <a:lnTo>
                  <a:pt x="195482" y="286329"/>
                </a:lnTo>
                <a:lnTo>
                  <a:pt x="171060" y="272208"/>
                </a:lnTo>
                <a:lnTo>
                  <a:pt x="165322" y="247278"/>
                </a:lnTo>
                <a:lnTo>
                  <a:pt x="171221" y="215522"/>
                </a:lnTo>
                <a:lnTo>
                  <a:pt x="181598" y="181302"/>
                </a:lnTo>
                <a:lnTo>
                  <a:pt x="189463" y="148415"/>
                </a:lnTo>
                <a:lnTo>
                  <a:pt x="187714" y="121032"/>
                </a:lnTo>
                <a:lnTo>
                  <a:pt x="169277" y="103232"/>
                </a:lnTo>
                <a:close/>
              </a:path>
              <a:path w="354965" h="459739">
                <a:moveTo>
                  <a:pt x="294560" y="303495"/>
                </a:moveTo>
                <a:lnTo>
                  <a:pt x="145903" y="303495"/>
                </a:lnTo>
                <a:lnTo>
                  <a:pt x="174323" y="322805"/>
                </a:lnTo>
                <a:lnTo>
                  <a:pt x="189030" y="329846"/>
                </a:lnTo>
                <a:lnTo>
                  <a:pt x="207523" y="333534"/>
                </a:lnTo>
                <a:lnTo>
                  <a:pt x="248423" y="329741"/>
                </a:lnTo>
                <a:lnTo>
                  <a:pt x="283388" y="313699"/>
                </a:lnTo>
                <a:lnTo>
                  <a:pt x="294560" y="303495"/>
                </a:lnTo>
                <a:close/>
              </a:path>
              <a:path w="354965" h="459739">
                <a:moveTo>
                  <a:pt x="305386" y="41713"/>
                </a:moveTo>
                <a:lnTo>
                  <a:pt x="196246" y="41713"/>
                </a:lnTo>
                <a:lnTo>
                  <a:pt x="232911" y="51350"/>
                </a:lnTo>
                <a:lnTo>
                  <a:pt x="265601" y="74624"/>
                </a:lnTo>
                <a:lnTo>
                  <a:pt x="283795" y="104855"/>
                </a:lnTo>
                <a:lnTo>
                  <a:pt x="291470" y="144119"/>
                </a:lnTo>
                <a:lnTo>
                  <a:pt x="289296" y="186999"/>
                </a:lnTo>
                <a:lnTo>
                  <a:pt x="277941" y="228078"/>
                </a:lnTo>
                <a:lnTo>
                  <a:pt x="258074" y="261937"/>
                </a:lnTo>
                <a:lnTo>
                  <a:pt x="230365" y="283160"/>
                </a:lnTo>
                <a:lnTo>
                  <a:pt x="195482" y="286329"/>
                </a:lnTo>
                <a:lnTo>
                  <a:pt x="312767" y="286329"/>
                </a:lnTo>
                <a:lnTo>
                  <a:pt x="333632" y="253679"/>
                </a:lnTo>
                <a:lnTo>
                  <a:pt x="347969" y="214105"/>
                </a:lnTo>
                <a:lnTo>
                  <a:pt x="354488" y="171089"/>
                </a:lnTo>
                <a:lnTo>
                  <a:pt x="352718" y="126835"/>
                </a:lnTo>
                <a:lnTo>
                  <a:pt x="340536" y="85177"/>
                </a:lnTo>
                <a:lnTo>
                  <a:pt x="317357" y="51287"/>
                </a:lnTo>
                <a:lnTo>
                  <a:pt x="305386" y="41713"/>
                </a:lnTo>
                <a:close/>
              </a:path>
              <a:path w="354965" h="459739">
                <a:moveTo>
                  <a:pt x="201702" y="0"/>
                </a:moveTo>
                <a:lnTo>
                  <a:pt x="154402" y="957"/>
                </a:lnTo>
                <a:lnTo>
                  <a:pt x="109855" y="12246"/>
                </a:lnTo>
                <a:lnTo>
                  <a:pt x="68640" y="34967"/>
                </a:lnTo>
                <a:lnTo>
                  <a:pt x="34258" y="67849"/>
                </a:lnTo>
                <a:lnTo>
                  <a:pt x="10210" y="109624"/>
                </a:lnTo>
                <a:lnTo>
                  <a:pt x="0" y="159020"/>
                </a:lnTo>
                <a:lnTo>
                  <a:pt x="2302" y="196993"/>
                </a:lnTo>
                <a:lnTo>
                  <a:pt x="12571" y="228396"/>
                </a:lnTo>
                <a:lnTo>
                  <a:pt x="32668" y="251753"/>
                </a:lnTo>
                <a:lnTo>
                  <a:pt x="64452" y="265588"/>
                </a:lnTo>
                <a:lnTo>
                  <a:pt x="72542" y="240957"/>
                </a:lnTo>
                <a:lnTo>
                  <a:pt x="68613" y="223032"/>
                </a:lnTo>
                <a:lnTo>
                  <a:pt x="59771" y="207253"/>
                </a:lnTo>
                <a:lnTo>
                  <a:pt x="53121" y="189059"/>
                </a:lnTo>
                <a:lnTo>
                  <a:pt x="53507" y="147326"/>
                </a:lnTo>
                <a:lnTo>
                  <a:pt x="67098" y="110530"/>
                </a:lnTo>
                <a:lnTo>
                  <a:pt x="91031" y="80121"/>
                </a:lnTo>
                <a:lnTo>
                  <a:pt x="122443" y="57548"/>
                </a:lnTo>
                <a:lnTo>
                  <a:pt x="158469" y="44262"/>
                </a:lnTo>
                <a:lnTo>
                  <a:pt x="196246" y="41713"/>
                </a:lnTo>
                <a:lnTo>
                  <a:pt x="305386" y="41713"/>
                </a:lnTo>
                <a:lnTo>
                  <a:pt x="285166" y="25542"/>
                </a:lnTo>
                <a:lnTo>
                  <a:pt x="245953" y="8320"/>
                </a:lnTo>
                <a:lnTo>
                  <a:pt x="201702" y="0"/>
                </a:lnTo>
                <a:close/>
              </a:path>
            </a:pathLst>
          </a:custGeom>
          <a:solidFill>
            <a:srgbClr val="FFFFFF"/>
          </a:solidFill>
        </p:spPr>
        <p:txBody>
          <a:bodyPr wrap="square" lIns="0" tIns="0" rIns="0" bIns="0" rtlCol="0"/>
          <a:lstStyle/>
          <a:p>
            <a:endParaRPr/>
          </a:p>
        </p:txBody>
      </p:sp>
      <p:sp>
        <p:nvSpPr>
          <p:cNvPr id="154" name="object 154"/>
          <p:cNvSpPr/>
          <p:nvPr/>
        </p:nvSpPr>
        <p:spPr>
          <a:xfrm>
            <a:off x="5410200" y="1993900"/>
            <a:ext cx="2667000" cy="2679700"/>
          </a:xfrm>
          <a:prstGeom prst="rect">
            <a:avLst/>
          </a:prstGeom>
          <a:blipFill>
            <a:blip r:embed="rId4" cstate="print"/>
            <a:stretch>
              <a:fillRect/>
            </a:stretch>
          </a:blipFill>
        </p:spPr>
        <p:txBody>
          <a:bodyPr wrap="square" lIns="0" tIns="0" rIns="0" bIns="0" rtlCol="0"/>
          <a:lstStyle/>
          <a:p>
            <a:endParaRPr/>
          </a:p>
        </p:txBody>
      </p:sp>
      <p:sp>
        <p:nvSpPr>
          <p:cNvPr id="155" name="object 155"/>
          <p:cNvSpPr/>
          <p:nvPr/>
        </p:nvSpPr>
        <p:spPr>
          <a:xfrm>
            <a:off x="5422900" y="1968500"/>
            <a:ext cx="2641600" cy="2654300"/>
          </a:xfrm>
          <a:custGeom>
            <a:avLst/>
            <a:gdLst/>
            <a:ahLst/>
            <a:cxnLst/>
            <a:rect l="l" t="t" r="r" b="b"/>
            <a:pathLst>
              <a:path w="2641600" h="2654300">
                <a:moveTo>
                  <a:pt x="1320800" y="0"/>
                </a:moveTo>
                <a:lnTo>
                  <a:pt x="1272379" y="875"/>
                </a:lnTo>
                <a:lnTo>
                  <a:pt x="1224397" y="3481"/>
                </a:lnTo>
                <a:lnTo>
                  <a:pt x="1176884" y="7787"/>
                </a:lnTo>
                <a:lnTo>
                  <a:pt x="1129870" y="13764"/>
                </a:lnTo>
                <a:lnTo>
                  <a:pt x="1083384" y="21382"/>
                </a:lnTo>
                <a:lnTo>
                  <a:pt x="1037457" y="30610"/>
                </a:lnTo>
                <a:lnTo>
                  <a:pt x="992118" y="41419"/>
                </a:lnTo>
                <a:lnTo>
                  <a:pt x="947397" y="53778"/>
                </a:lnTo>
                <a:lnTo>
                  <a:pt x="903325" y="67659"/>
                </a:lnTo>
                <a:lnTo>
                  <a:pt x="859930" y="83029"/>
                </a:lnTo>
                <a:lnTo>
                  <a:pt x="817242" y="99861"/>
                </a:lnTo>
                <a:lnTo>
                  <a:pt x="775293" y="118123"/>
                </a:lnTo>
                <a:lnTo>
                  <a:pt x="734110" y="137786"/>
                </a:lnTo>
                <a:lnTo>
                  <a:pt x="693725" y="158820"/>
                </a:lnTo>
                <a:lnTo>
                  <a:pt x="654167" y="181195"/>
                </a:lnTo>
                <a:lnTo>
                  <a:pt x="615465" y="204880"/>
                </a:lnTo>
                <a:lnTo>
                  <a:pt x="577650" y="229846"/>
                </a:lnTo>
                <a:lnTo>
                  <a:pt x="540752" y="256063"/>
                </a:lnTo>
                <a:lnTo>
                  <a:pt x="504800" y="283500"/>
                </a:lnTo>
                <a:lnTo>
                  <a:pt x="469825" y="312129"/>
                </a:lnTo>
                <a:lnTo>
                  <a:pt x="435855" y="341918"/>
                </a:lnTo>
                <a:lnTo>
                  <a:pt x="402922" y="372838"/>
                </a:lnTo>
                <a:lnTo>
                  <a:pt x="371054" y="404859"/>
                </a:lnTo>
                <a:lnTo>
                  <a:pt x="340282" y="437951"/>
                </a:lnTo>
                <a:lnTo>
                  <a:pt x="310635" y="472084"/>
                </a:lnTo>
                <a:lnTo>
                  <a:pt x="282144" y="507228"/>
                </a:lnTo>
                <a:lnTo>
                  <a:pt x="254837" y="543352"/>
                </a:lnTo>
                <a:lnTo>
                  <a:pt x="228746" y="580428"/>
                </a:lnTo>
                <a:lnTo>
                  <a:pt x="203899" y="618424"/>
                </a:lnTo>
                <a:lnTo>
                  <a:pt x="180327" y="657312"/>
                </a:lnTo>
                <a:lnTo>
                  <a:pt x="158060" y="697060"/>
                </a:lnTo>
                <a:lnTo>
                  <a:pt x="137127" y="737640"/>
                </a:lnTo>
                <a:lnTo>
                  <a:pt x="117558" y="779020"/>
                </a:lnTo>
                <a:lnTo>
                  <a:pt x="99383" y="821172"/>
                </a:lnTo>
                <a:lnTo>
                  <a:pt x="82632" y="864064"/>
                </a:lnTo>
                <a:lnTo>
                  <a:pt x="67335" y="907668"/>
                </a:lnTo>
                <a:lnTo>
                  <a:pt x="53521" y="951952"/>
                </a:lnTo>
                <a:lnTo>
                  <a:pt x="41221" y="996888"/>
                </a:lnTo>
                <a:lnTo>
                  <a:pt x="30463" y="1042445"/>
                </a:lnTo>
                <a:lnTo>
                  <a:pt x="21279" y="1088593"/>
                </a:lnTo>
                <a:lnTo>
                  <a:pt x="13698" y="1135302"/>
                </a:lnTo>
                <a:lnTo>
                  <a:pt x="7750" y="1182542"/>
                </a:lnTo>
                <a:lnTo>
                  <a:pt x="3464" y="1230283"/>
                </a:lnTo>
                <a:lnTo>
                  <a:pt x="871" y="1278496"/>
                </a:lnTo>
                <a:lnTo>
                  <a:pt x="0" y="1327150"/>
                </a:lnTo>
                <a:lnTo>
                  <a:pt x="871" y="1375803"/>
                </a:lnTo>
                <a:lnTo>
                  <a:pt x="3464" y="1424016"/>
                </a:lnTo>
                <a:lnTo>
                  <a:pt x="7750" y="1471757"/>
                </a:lnTo>
                <a:lnTo>
                  <a:pt x="13698" y="1518997"/>
                </a:lnTo>
                <a:lnTo>
                  <a:pt x="21279" y="1565706"/>
                </a:lnTo>
                <a:lnTo>
                  <a:pt x="30463" y="1611854"/>
                </a:lnTo>
                <a:lnTo>
                  <a:pt x="41221" y="1657411"/>
                </a:lnTo>
                <a:lnTo>
                  <a:pt x="53521" y="1702347"/>
                </a:lnTo>
                <a:lnTo>
                  <a:pt x="67335" y="1746631"/>
                </a:lnTo>
                <a:lnTo>
                  <a:pt x="82632" y="1790235"/>
                </a:lnTo>
                <a:lnTo>
                  <a:pt x="99383" y="1833127"/>
                </a:lnTo>
                <a:lnTo>
                  <a:pt x="117558" y="1875279"/>
                </a:lnTo>
                <a:lnTo>
                  <a:pt x="137127" y="1916659"/>
                </a:lnTo>
                <a:lnTo>
                  <a:pt x="158060" y="1957239"/>
                </a:lnTo>
                <a:lnTo>
                  <a:pt x="180327" y="1996987"/>
                </a:lnTo>
                <a:lnTo>
                  <a:pt x="203899" y="2035875"/>
                </a:lnTo>
                <a:lnTo>
                  <a:pt x="228746" y="2073871"/>
                </a:lnTo>
                <a:lnTo>
                  <a:pt x="254837" y="2110947"/>
                </a:lnTo>
                <a:lnTo>
                  <a:pt x="282144" y="2147071"/>
                </a:lnTo>
                <a:lnTo>
                  <a:pt x="310635" y="2182215"/>
                </a:lnTo>
                <a:lnTo>
                  <a:pt x="340282" y="2216348"/>
                </a:lnTo>
                <a:lnTo>
                  <a:pt x="371054" y="2249440"/>
                </a:lnTo>
                <a:lnTo>
                  <a:pt x="402922" y="2281461"/>
                </a:lnTo>
                <a:lnTo>
                  <a:pt x="435855" y="2312381"/>
                </a:lnTo>
                <a:lnTo>
                  <a:pt x="469825" y="2342170"/>
                </a:lnTo>
                <a:lnTo>
                  <a:pt x="504800" y="2370799"/>
                </a:lnTo>
                <a:lnTo>
                  <a:pt x="540752" y="2398236"/>
                </a:lnTo>
                <a:lnTo>
                  <a:pt x="577650" y="2424453"/>
                </a:lnTo>
                <a:lnTo>
                  <a:pt x="615465" y="2449419"/>
                </a:lnTo>
                <a:lnTo>
                  <a:pt x="654167" y="2473104"/>
                </a:lnTo>
                <a:lnTo>
                  <a:pt x="693725" y="2495479"/>
                </a:lnTo>
                <a:lnTo>
                  <a:pt x="734110" y="2516513"/>
                </a:lnTo>
                <a:lnTo>
                  <a:pt x="775293" y="2536176"/>
                </a:lnTo>
                <a:lnTo>
                  <a:pt x="817242" y="2554438"/>
                </a:lnTo>
                <a:lnTo>
                  <a:pt x="859930" y="2571270"/>
                </a:lnTo>
                <a:lnTo>
                  <a:pt x="903325" y="2586640"/>
                </a:lnTo>
                <a:lnTo>
                  <a:pt x="947397" y="2600521"/>
                </a:lnTo>
                <a:lnTo>
                  <a:pt x="992118" y="2612880"/>
                </a:lnTo>
                <a:lnTo>
                  <a:pt x="1037457" y="2623689"/>
                </a:lnTo>
                <a:lnTo>
                  <a:pt x="1083384" y="2632917"/>
                </a:lnTo>
                <a:lnTo>
                  <a:pt x="1129870" y="2640535"/>
                </a:lnTo>
                <a:lnTo>
                  <a:pt x="1176884" y="2646512"/>
                </a:lnTo>
                <a:lnTo>
                  <a:pt x="1224397" y="2650818"/>
                </a:lnTo>
                <a:lnTo>
                  <a:pt x="1272379" y="2653424"/>
                </a:lnTo>
                <a:lnTo>
                  <a:pt x="1320800" y="2654300"/>
                </a:lnTo>
                <a:lnTo>
                  <a:pt x="1369220" y="2653424"/>
                </a:lnTo>
                <a:lnTo>
                  <a:pt x="1417202" y="2650818"/>
                </a:lnTo>
                <a:lnTo>
                  <a:pt x="1464715" y="2646512"/>
                </a:lnTo>
                <a:lnTo>
                  <a:pt x="1511729" y="2640535"/>
                </a:lnTo>
                <a:lnTo>
                  <a:pt x="1558215" y="2632917"/>
                </a:lnTo>
                <a:lnTo>
                  <a:pt x="1604142" y="2623689"/>
                </a:lnTo>
                <a:lnTo>
                  <a:pt x="1649481" y="2612880"/>
                </a:lnTo>
                <a:lnTo>
                  <a:pt x="1694202" y="2600521"/>
                </a:lnTo>
                <a:lnTo>
                  <a:pt x="1738274" y="2586640"/>
                </a:lnTo>
                <a:lnTo>
                  <a:pt x="1781669" y="2571270"/>
                </a:lnTo>
                <a:lnTo>
                  <a:pt x="1824357" y="2554438"/>
                </a:lnTo>
                <a:lnTo>
                  <a:pt x="1866306" y="2536176"/>
                </a:lnTo>
                <a:lnTo>
                  <a:pt x="1907489" y="2516513"/>
                </a:lnTo>
                <a:lnTo>
                  <a:pt x="1947874" y="2495479"/>
                </a:lnTo>
                <a:lnTo>
                  <a:pt x="1987432" y="2473104"/>
                </a:lnTo>
                <a:lnTo>
                  <a:pt x="2026134" y="2449419"/>
                </a:lnTo>
                <a:lnTo>
                  <a:pt x="2063949" y="2424453"/>
                </a:lnTo>
                <a:lnTo>
                  <a:pt x="2100847" y="2398236"/>
                </a:lnTo>
                <a:lnTo>
                  <a:pt x="2136799" y="2370799"/>
                </a:lnTo>
                <a:lnTo>
                  <a:pt x="2171774" y="2342170"/>
                </a:lnTo>
                <a:lnTo>
                  <a:pt x="2205744" y="2312381"/>
                </a:lnTo>
                <a:lnTo>
                  <a:pt x="2238677" y="2281461"/>
                </a:lnTo>
                <a:lnTo>
                  <a:pt x="2270545" y="2249440"/>
                </a:lnTo>
                <a:lnTo>
                  <a:pt x="2301317" y="2216348"/>
                </a:lnTo>
                <a:lnTo>
                  <a:pt x="2330964" y="2182215"/>
                </a:lnTo>
                <a:lnTo>
                  <a:pt x="2359455" y="2147071"/>
                </a:lnTo>
                <a:lnTo>
                  <a:pt x="2386762" y="2110947"/>
                </a:lnTo>
                <a:lnTo>
                  <a:pt x="2412853" y="2073871"/>
                </a:lnTo>
                <a:lnTo>
                  <a:pt x="2437700" y="2035875"/>
                </a:lnTo>
                <a:lnTo>
                  <a:pt x="2461272" y="1996987"/>
                </a:lnTo>
                <a:lnTo>
                  <a:pt x="2483539" y="1957239"/>
                </a:lnTo>
                <a:lnTo>
                  <a:pt x="2504472" y="1916659"/>
                </a:lnTo>
                <a:lnTo>
                  <a:pt x="2524041" y="1875279"/>
                </a:lnTo>
                <a:lnTo>
                  <a:pt x="2542216" y="1833127"/>
                </a:lnTo>
                <a:lnTo>
                  <a:pt x="2558967" y="1790235"/>
                </a:lnTo>
                <a:lnTo>
                  <a:pt x="2574264" y="1746631"/>
                </a:lnTo>
                <a:lnTo>
                  <a:pt x="2588078" y="1702347"/>
                </a:lnTo>
                <a:lnTo>
                  <a:pt x="2600378" y="1657411"/>
                </a:lnTo>
                <a:lnTo>
                  <a:pt x="2611136" y="1611854"/>
                </a:lnTo>
                <a:lnTo>
                  <a:pt x="2620320" y="1565706"/>
                </a:lnTo>
                <a:lnTo>
                  <a:pt x="2627901" y="1518997"/>
                </a:lnTo>
                <a:lnTo>
                  <a:pt x="2633849" y="1471757"/>
                </a:lnTo>
                <a:lnTo>
                  <a:pt x="2638135" y="1424016"/>
                </a:lnTo>
                <a:lnTo>
                  <a:pt x="2640728" y="1375803"/>
                </a:lnTo>
                <a:lnTo>
                  <a:pt x="2641600" y="1327150"/>
                </a:lnTo>
                <a:lnTo>
                  <a:pt x="2640728" y="1278496"/>
                </a:lnTo>
                <a:lnTo>
                  <a:pt x="2638135" y="1230283"/>
                </a:lnTo>
                <a:lnTo>
                  <a:pt x="2633849" y="1182542"/>
                </a:lnTo>
                <a:lnTo>
                  <a:pt x="2627901" y="1135302"/>
                </a:lnTo>
                <a:lnTo>
                  <a:pt x="2620320" y="1088593"/>
                </a:lnTo>
                <a:lnTo>
                  <a:pt x="2611136" y="1042445"/>
                </a:lnTo>
                <a:lnTo>
                  <a:pt x="2600378" y="996888"/>
                </a:lnTo>
                <a:lnTo>
                  <a:pt x="2588078" y="951952"/>
                </a:lnTo>
                <a:lnTo>
                  <a:pt x="2574264" y="907668"/>
                </a:lnTo>
                <a:lnTo>
                  <a:pt x="2558967" y="864064"/>
                </a:lnTo>
                <a:lnTo>
                  <a:pt x="2542216" y="821172"/>
                </a:lnTo>
                <a:lnTo>
                  <a:pt x="2524041" y="779020"/>
                </a:lnTo>
                <a:lnTo>
                  <a:pt x="2504472" y="737640"/>
                </a:lnTo>
                <a:lnTo>
                  <a:pt x="2483539" y="697060"/>
                </a:lnTo>
                <a:lnTo>
                  <a:pt x="2461272" y="657312"/>
                </a:lnTo>
                <a:lnTo>
                  <a:pt x="2437700" y="618424"/>
                </a:lnTo>
                <a:lnTo>
                  <a:pt x="2412853" y="580428"/>
                </a:lnTo>
                <a:lnTo>
                  <a:pt x="2386762" y="543352"/>
                </a:lnTo>
                <a:lnTo>
                  <a:pt x="2359455" y="507228"/>
                </a:lnTo>
                <a:lnTo>
                  <a:pt x="2330964" y="472084"/>
                </a:lnTo>
                <a:lnTo>
                  <a:pt x="2301317" y="437951"/>
                </a:lnTo>
                <a:lnTo>
                  <a:pt x="2270545" y="404859"/>
                </a:lnTo>
                <a:lnTo>
                  <a:pt x="2238677" y="372838"/>
                </a:lnTo>
                <a:lnTo>
                  <a:pt x="2205744" y="341918"/>
                </a:lnTo>
                <a:lnTo>
                  <a:pt x="2171774" y="312129"/>
                </a:lnTo>
                <a:lnTo>
                  <a:pt x="2136799" y="283500"/>
                </a:lnTo>
                <a:lnTo>
                  <a:pt x="2100847" y="256063"/>
                </a:lnTo>
                <a:lnTo>
                  <a:pt x="2063949" y="229846"/>
                </a:lnTo>
                <a:lnTo>
                  <a:pt x="2026134" y="204880"/>
                </a:lnTo>
                <a:lnTo>
                  <a:pt x="1987432" y="181195"/>
                </a:lnTo>
                <a:lnTo>
                  <a:pt x="1947874" y="158820"/>
                </a:lnTo>
                <a:lnTo>
                  <a:pt x="1907489" y="137786"/>
                </a:lnTo>
                <a:lnTo>
                  <a:pt x="1866306" y="118123"/>
                </a:lnTo>
                <a:lnTo>
                  <a:pt x="1824357" y="99861"/>
                </a:lnTo>
                <a:lnTo>
                  <a:pt x="1781669" y="83029"/>
                </a:lnTo>
                <a:lnTo>
                  <a:pt x="1738274" y="67659"/>
                </a:lnTo>
                <a:lnTo>
                  <a:pt x="1694202" y="53778"/>
                </a:lnTo>
                <a:lnTo>
                  <a:pt x="1649481" y="41419"/>
                </a:lnTo>
                <a:lnTo>
                  <a:pt x="1604142" y="30610"/>
                </a:lnTo>
                <a:lnTo>
                  <a:pt x="1558215" y="21382"/>
                </a:lnTo>
                <a:lnTo>
                  <a:pt x="1511729" y="13764"/>
                </a:lnTo>
                <a:lnTo>
                  <a:pt x="1464715" y="7787"/>
                </a:lnTo>
                <a:lnTo>
                  <a:pt x="1417202" y="3481"/>
                </a:lnTo>
                <a:lnTo>
                  <a:pt x="1369220" y="875"/>
                </a:lnTo>
                <a:lnTo>
                  <a:pt x="1320800" y="0"/>
                </a:lnTo>
                <a:close/>
              </a:path>
            </a:pathLst>
          </a:custGeom>
          <a:solidFill>
            <a:srgbClr val="44DB5E">
              <a:alpha val="78039"/>
            </a:srgbClr>
          </a:solidFill>
        </p:spPr>
        <p:txBody>
          <a:bodyPr wrap="square" lIns="0" tIns="0" rIns="0" bIns="0" rtlCol="0"/>
          <a:lstStyle/>
          <a:p>
            <a:endParaRPr/>
          </a:p>
        </p:txBody>
      </p:sp>
      <p:sp>
        <p:nvSpPr>
          <p:cNvPr id="156" name="object 156"/>
          <p:cNvSpPr/>
          <p:nvPr/>
        </p:nvSpPr>
        <p:spPr>
          <a:xfrm>
            <a:off x="6489700" y="2336800"/>
            <a:ext cx="508000" cy="685800"/>
          </a:xfrm>
          <a:custGeom>
            <a:avLst/>
            <a:gdLst/>
            <a:ahLst/>
            <a:cxnLst/>
            <a:rect l="l" t="t" r="r" b="b"/>
            <a:pathLst>
              <a:path w="508000" h="685800">
                <a:moveTo>
                  <a:pt x="86539" y="0"/>
                </a:moveTo>
                <a:lnTo>
                  <a:pt x="38967" y="14849"/>
                </a:lnTo>
                <a:lnTo>
                  <a:pt x="6603" y="53506"/>
                </a:lnTo>
                <a:lnTo>
                  <a:pt x="0" y="85157"/>
                </a:lnTo>
                <a:lnTo>
                  <a:pt x="0" y="430328"/>
                </a:lnTo>
                <a:lnTo>
                  <a:pt x="4811" y="481227"/>
                </a:lnTo>
                <a:lnTo>
                  <a:pt x="19106" y="528401"/>
                </a:lnTo>
                <a:lnTo>
                  <a:pt x="42672" y="571955"/>
                </a:lnTo>
                <a:lnTo>
                  <a:pt x="75300" y="611997"/>
                </a:lnTo>
                <a:lnTo>
                  <a:pt x="113987" y="644126"/>
                </a:lnTo>
                <a:lnTo>
                  <a:pt x="157204" y="667207"/>
                </a:lnTo>
                <a:lnTo>
                  <a:pt x="204425" y="681134"/>
                </a:lnTo>
                <a:lnTo>
                  <a:pt x="255123" y="685800"/>
                </a:lnTo>
                <a:lnTo>
                  <a:pt x="421460" y="685800"/>
                </a:lnTo>
                <a:lnTo>
                  <a:pt x="469980" y="671908"/>
                </a:lnTo>
                <a:lnTo>
                  <a:pt x="501959" y="632860"/>
                </a:lnTo>
                <a:lnTo>
                  <a:pt x="508000" y="600642"/>
                </a:lnTo>
                <a:lnTo>
                  <a:pt x="506507" y="584232"/>
                </a:lnTo>
                <a:lnTo>
                  <a:pt x="483274" y="541600"/>
                </a:lnTo>
                <a:lnTo>
                  <a:pt x="439179" y="517170"/>
                </a:lnTo>
                <a:lnTo>
                  <a:pt x="255123" y="515485"/>
                </a:lnTo>
                <a:lnTo>
                  <a:pt x="237404" y="513800"/>
                </a:lnTo>
                <a:lnTo>
                  <a:pt x="193310" y="489370"/>
                </a:lnTo>
                <a:lnTo>
                  <a:pt x="172448" y="446738"/>
                </a:lnTo>
                <a:lnTo>
                  <a:pt x="170832" y="430328"/>
                </a:lnTo>
                <a:lnTo>
                  <a:pt x="170832" y="345170"/>
                </a:lnTo>
                <a:lnTo>
                  <a:pt x="421460" y="345170"/>
                </a:lnTo>
                <a:lnTo>
                  <a:pt x="439179" y="343485"/>
                </a:lnTo>
                <a:lnTo>
                  <a:pt x="483274" y="319055"/>
                </a:lnTo>
                <a:lnTo>
                  <a:pt x="506507" y="275466"/>
                </a:lnTo>
                <a:lnTo>
                  <a:pt x="508000" y="258878"/>
                </a:lnTo>
                <a:lnTo>
                  <a:pt x="506507" y="240977"/>
                </a:lnTo>
                <a:lnTo>
                  <a:pt x="483274" y="196429"/>
                </a:lnTo>
                <a:lnTo>
                  <a:pt x="439179" y="172957"/>
                </a:lnTo>
                <a:lnTo>
                  <a:pt x="421460" y="171450"/>
                </a:lnTo>
                <a:lnTo>
                  <a:pt x="170832" y="171450"/>
                </a:lnTo>
                <a:lnTo>
                  <a:pt x="170832" y="85157"/>
                </a:lnTo>
                <a:lnTo>
                  <a:pt x="157081" y="39331"/>
                </a:lnTo>
                <a:lnTo>
                  <a:pt x="118429" y="6670"/>
                </a:lnTo>
                <a:lnTo>
                  <a:pt x="102958" y="1685"/>
                </a:lnTo>
                <a:lnTo>
                  <a:pt x="86539" y="0"/>
                </a:lnTo>
                <a:close/>
              </a:path>
            </a:pathLst>
          </a:custGeom>
          <a:solidFill>
            <a:srgbClr val="FFFFFF"/>
          </a:solidFill>
        </p:spPr>
        <p:txBody>
          <a:bodyPr wrap="square" lIns="0" tIns="0" rIns="0" bIns="0" rtlCol="0"/>
          <a:lstStyle/>
          <a:p>
            <a:endParaRPr/>
          </a:p>
        </p:txBody>
      </p:sp>
      <p:sp>
        <p:nvSpPr>
          <p:cNvPr id="157" name="object 157"/>
          <p:cNvSpPr/>
          <p:nvPr/>
        </p:nvSpPr>
        <p:spPr>
          <a:xfrm>
            <a:off x="3594100" y="3429000"/>
            <a:ext cx="2438400" cy="2425700"/>
          </a:xfrm>
          <a:prstGeom prst="rect">
            <a:avLst/>
          </a:prstGeom>
          <a:blipFill>
            <a:blip r:embed="rId5" cstate="print"/>
            <a:stretch>
              <a:fillRect/>
            </a:stretch>
          </a:blipFill>
        </p:spPr>
        <p:txBody>
          <a:bodyPr wrap="square" lIns="0" tIns="0" rIns="0" bIns="0" rtlCol="0"/>
          <a:lstStyle/>
          <a:p>
            <a:endParaRPr/>
          </a:p>
        </p:txBody>
      </p:sp>
      <p:sp>
        <p:nvSpPr>
          <p:cNvPr id="158" name="object 158"/>
          <p:cNvSpPr/>
          <p:nvPr/>
        </p:nvSpPr>
        <p:spPr>
          <a:xfrm>
            <a:off x="3606800" y="3403600"/>
            <a:ext cx="2413000" cy="2400300"/>
          </a:xfrm>
          <a:custGeom>
            <a:avLst/>
            <a:gdLst/>
            <a:ahLst/>
            <a:cxnLst/>
            <a:rect l="l" t="t" r="r" b="b"/>
            <a:pathLst>
              <a:path w="2413000" h="2400300">
                <a:moveTo>
                  <a:pt x="1206500" y="0"/>
                </a:moveTo>
                <a:lnTo>
                  <a:pt x="1157975" y="952"/>
                </a:lnTo>
                <a:lnTo>
                  <a:pt x="1109936" y="3787"/>
                </a:lnTo>
                <a:lnTo>
                  <a:pt x="1062420" y="8469"/>
                </a:lnTo>
                <a:lnTo>
                  <a:pt x="1015463" y="14960"/>
                </a:lnTo>
                <a:lnTo>
                  <a:pt x="969100" y="23226"/>
                </a:lnTo>
                <a:lnTo>
                  <a:pt x="923367" y="33231"/>
                </a:lnTo>
                <a:lnTo>
                  <a:pt x="878301" y="44938"/>
                </a:lnTo>
                <a:lnTo>
                  <a:pt x="833938" y="58312"/>
                </a:lnTo>
                <a:lnTo>
                  <a:pt x="790313" y="73318"/>
                </a:lnTo>
                <a:lnTo>
                  <a:pt x="747463" y="89918"/>
                </a:lnTo>
                <a:lnTo>
                  <a:pt x="705423" y="108078"/>
                </a:lnTo>
                <a:lnTo>
                  <a:pt x="664231" y="127761"/>
                </a:lnTo>
                <a:lnTo>
                  <a:pt x="623921" y="148932"/>
                </a:lnTo>
                <a:lnTo>
                  <a:pt x="584530" y="171555"/>
                </a:lnTo>
                <a:lnTo>
                  <a:pt x="546094" y="195594"/>
                </a:lnTo>
                <a:lnTo>
                  <a:pt x="508649" y="221013"/>
                </a:lnTo>
                <a:lnTo>
                  <a:pt x="472231" y="247776"/>
                </a:lnTo>
                <a:lnTo>
                  <a:pt x="436876" y="275848"/>
                </a:lnTo>
                <a:lnTo>
                  <a:pt x="402620" y="305192"/>
                </a:lnTo>
                <a:lnTo>
                  <a:pt x="369499" y="335772"/>
                </a:lnTo>
                <a:lnTo>
                  <a:pt x="337549" y="367554"/>
                </a:lnTo>
                <a:lnTo>
                  <a:pt x="306807" y="400501"/>
                </a:lnTo>
                <a:lnTo>
                  <a:pt x="277307" y="434576"/>
                </a:lnTo>
                <a:lnTo>
                  <a:pt x="249087" y="469745"/>
                </a:lnTo>
                <a:lnTo>
                  <a:pt x="222182" y="505972"/>
                </a:lnTo>
                <a:lnTo>
                  <a:pt x="196629" y="543220"/>
                </a:lnTo>
                <a:lnTo>
                  <a:pt x="172463" y="581453"/>
                </a:lnTo>
                <a:lnTo>
                  <a:pt x="149721" y="620637"/>
                </a:lnTo>
                <a:lnTo>
                  <a:pt x="128437" y="660735"/>
                </a:lnTo>
                <a:lnTo>
                  <a:pt x="108650" y="701710"/>
                </a:lnTo>
                <a:lnTo>
                  <a:pt x="90394" y="743529"/>
                </a:lnTo>
                <a:lnTo>
                  <a:pt x="73706" y="786153"/>
                </a:lnTo>
                <a:lnTo>
                  <a:pt x="58621" y="829548"/>
                </a:lnTo>
                <a:lnTo>
                  <a:pt x="45176" y="873678"/>
                </a:lnTo>
                <a:lnTo>
                  <a:pt x="33406" y="918507"/>
                </a:lnTo>
                <a:lnTo>
                  <a:pt x="23349" y="963999"/>
                </a:lnTo>
                <a:lnTo>
                  <a:pt x="15039" y="1010118"/>
                </a:lnTo>
                <a:lnTo>
                  <a:pt x="8513" y="1056829"/>
                </a:lnTo>
                <a:lnTo>
                  <a:pt x="3807" y="1104094"/>
                </a:lnTo>
                <a:lnTo>
                  <a:pt x="958" y="1151880"/>
                </a:lnTo>
                <a:lnTo>
                  <a:pt x="0" y="1200150"/>
                </a:lnTo>
                <a:lnTo>
                  <a:pt x="958" y="1248419"/>
                </a:lnTo>
                <a:lnTo>
                  <a:pt x="3807" y="1296205"/>
                </a:lnTo>
                <a:lnTo>
                  <a:pt x="8513" y="1343470"/>
                </a:lnTo>
                <a:lnTo>
                  <a:pt x="15039" y="1390181"/>
                </a:lnTo>
                <a:lnTo>
                  <a:pt x="23349" y="1436300"/>
                </a:lnTo>
                <a:lnTo>
                  <a:pt x="33406" y="1481792"/>
                </a:lnTo>
                <a:lnTo>
                  <a:pt x="45176" y="1526621"/>
                </a:lnTo>
                <a:lnTo>
                  <a:pt x="58621" y="1570751"/>
                </a:lnTo>
                <a:lnTo>
                  <a:pt x="73706" y="1614146"/>
                </a:lnTo>
                <a:lnTo>
                  <a:pt x="90394" y="1656770"/>
                </a:lnTo>
                <a:lnTo>
                  <a:pt x="108650" y="1698589"/>
                </a:lnTo>
                <a:lnTo>
                  <a:pt x="128437" y="1739564"/>
                </a:lnTo>
                <a:lnTo>
                  <a:pt x="149721" y="1779662"/>
                </a:lnTo>
                <a:lnTo>
                  <a:pt x="172463" y="1818846"/>
                </a:lnTo>
                <a:lnTo>
                  <a:pt x="196629" y="1857079"/>
                </a:lnTo>
                <a:lnTo>
                  <a:pt x="222182" y="1894327"/>
                </a:lnTo>
                <a:lnTo>
                  <a:pt x="249087" y="1930554"/>
                </a:lnTo>
                <a:lnTo>
                  <a:pt x="277307" y="1965723"/>
                </a:lnTo>
                <a:lnTo>
                  <a:pt x="306807" y="1999798"/>
                </a:lnTo>
                <a:lnTo>
                  <a:pt x="337549" y="2032745"/>
                </a:lnTo>
                <a:lnTo>
                  <a:pt x="369499" y="2064527"/>
                </a:lnTo>
                <a:lnTo>
                  <a:pt x="402620" y="2095107"/>
                </a:lnTo>
                <a:lnTo>
                  <a:pt x="436876" y="2124451"/>
                </a:lnTo>
                <a:lnTo>
                  <a:pt x="472231" y="2152523"/>
                </a:lnTo>
                <a:lnTo>
                  <a:pt x="508649" y="2179286"/>
                </a:lnTo>
                <a:lnTo>
                  <a:pt x="546094" y="2204705"/>
                </a:lnTo>
                <a:lnTo>
                  <a:pt x="584530" y="2228744"/>
                </a:lnTo>
                <a:lnTo>
                  <a:pt x="623921" y="2251367"/>
                </a:lnTo>
                <a:lnTo>
                  <a:pt x="664231" y="2272538"/>
                </a:lnTo>
                <a:lnTo>
                  <a:pt x="705423" y="2292221"/>
                </a:lnTo>
                <a:lnTo>
                  <a:pt x="747463" y="2310381"/>
                </a:lnTo>
                <a:lnTo>
                  <a:pt x="790313" y="2326981"/>
                </a:lnTo>
                <a:lnTo>
                  <a:pt x="833938" y="2341987"/>
                </a:lnTo>
                <a:lnTo>
                  <a:pt x="878301" y="2355361"/>
                </a:lnTo>
                <a:lnTo>
                  <a:pt x="923367" y="2367068"/>
                </a:lnTo>
                <a:lnTo>
                  <a:pt x="969100" y="2377073"/>
                </a:lnTo>
                <a:lnTo>
                  <a:pt x="1015463" y="2385339"/>
                </a:lnTo>
                <a:lnTo>
                  <a:pt x="1062420" y="2391830"/>
                </a:lnTo>
                <a:lnTo>
                  <a:pt x="1109936" y="2396512"/>
                </a:lnTo>
                <a:lnTo>
                  <a:pt x="1157975" y="2399347"/>
                </a:lnTo>
                <a:lnTo>
                  <a:pt x="1206500" y="2400300"/>
                </a:lnTo>
                <a:lnTo>
                  <a:pt x="1255024" y="2399347"/>
                </a:lnTo>
                <a:lnTo>
                  <a:pt x="1303063" y="2396512"/>
                </a:lnTo>
                <a:lnTo>
                  <a:pt x="1350579" y="2391830"/>
                </a:lnTo>
                <a:lnTo>
                  <a:pt x="1397536" y="2385339"/>
                </a:lnTo>
                <a:lnTo>
                  <a:pt x="1443899" y="2377073"/>
                </a:lnTo>
                <a:lnTo>
                  <a:pt x="1489632" y="2367068"/>
                </a:lnTo>
                <a:lnTo>
                  <a:pt x="1534698" y="2355361"/>
                </a:lnTo>
                <a:lnTo>
                  <a:pt x="1579061" y="2341987"/>
                </a:lnTo>
                <a:lnTo>
                  <a:pt x="1622686" y="2326981"/>
                </a:lnTo>
                <a:lnTo>
                  <a:pt x="1665536" y="2310381"/>
                </a:lnTo>
                <a:lnTo>
                  <a:pt x="1707576" y="2292221"/>
                </a:lnTo>
                <a:lnTo>
                  <a:pt x="1748768" y="2272538"/>
                </a:lnTo>
                <a:lnTo>
                  <a:pt x="1789078" y="2251367"/>
                </a:lnTo>
                <a:lnTo>
                  <a:pt x="1828469" y="2228744"/>
                </a:lnTo>
                <a:lnTo>
                  <a:pt x="1866905" y="2204705"/>
                </a:lnTo>
                <a:lnTo>
                  <a:pt x="1904350" y="2179286"/>
                </a:lnTo>
                <a:lnTo>
                  <a:pt x="1940768" y="2152523"/>
                </a:lnTo>
                <a:lnTo>
                  <a:pt x="1976123" y="2124451"/>
                </a:lnTo>
                <a:lnTo>
                  <a:pt x="2010379" y="2095107"/>
                </a:lnTo>
                <a:lnTo>
                  <a:pt x="2043500" y="2064527"/>
                </a:lnTo>
                <a:lnTo>
                  <a:pt x="2075450" y="2032745"/>
                </a:lnTo>
                <a:lnTo>
                  <a:pt x="2106192" y="1999798"/>
                </a:lnTo>
                <a:lnTo>
                  <a:pt x="2135692" y="1965723"/>
                </a:lnTo>
                <a:lnTo>
                  <a:pt x="2163912" y="1930554"/>
                </a:lnTo>
                <a:lnTo>
                  <a:pt x="2190817" y="1894327"/>
                </a:lnTo>
                <a:lnTo>
                  <a:pt x="2216370" y="1857079"/>
                </a:lnTo>
                <a:lnTo>
                  <a:pt x="2240536" y="1818846"/>
                </a:lnTo>
                <a:lnTo>
                  <a:pt x="2263278" y="1779662"/>
                </a:lnTo>
                <a:lnTo>
                  <a:pt x="2284562" y="1739564"/>
                </a:lnTo>
                <a:lnTo>
                  <a:pt x="2304349" y="1698589"/>
                </a:lnTo>
                <a:lnTo>
                  <a:pt x="2322605" y="1656770"/>
                </a:lnTo>
                <a:lnTo>
                  <a:pt x="2339293" y="1614146"/>
                </a:lnTo>
                <a:lnTo>
                  <a:pt x="2354378" y="1570751"/>
                </a:lnTo>
                <a:lnTo>
                  <a:pt x="2367823" y="1526621"/>
                </a:lnTo>
                <a:lnTo>
                  <a:pt x="2379593" y="1481792"/>
                </a:lnTo>
                <a:lnTo>
                  <a:pt x="2389650" y="1436300"/>
                </a:lnTo>
                <a:lnTo>
                  <a:pt x="2397960" y="1390181"/>
                </a:lnTo>
                <a:lnTo>
                  <a:pt x="2404486" y="1343470"/>
                </a:lnTo>
                <a:lnTo>
                  <a:pt x="2409192" y="1296205"/>
                </a:lnTo>
                <a:lnTo>
                  <a:pt x="2412041" y="1248419"/>
                </a:lnTo>
                <a:lnTo>
                  <a:pt x="2413000" y="1200150"/>
                </a:lnTo>
                <a:lnTo>
                  <a:pt x="2412041" y="1151880"/>
                </a:lnTo>
                <a:lnTo>
                  <a:pt x="2409192" y="1104094"/>
                </a:lnTo>
                <a:lnTo>
                  <a:pt x="2404486" y="1056829"/>
                </a:lnTo>
                <a:lnTo>
                  <a:pt x="2397960" y="1010118"/>
                </a:lnTo>
                <a:lnTo>
                  <a:pt x="2389650" y="963999"/>
                </a:lnTo>
                <a:lnTo>
                  <a:pt x="2379593" y="918507"/>
                </a:lnTo>
                <a:lnTo>
                  <a:pt x="2367823" y="873678"/>
                </a:lnTo>
                <a:lnTo>
                  <a:pt x="2354378" y="829548"/>
                </a:lnTo>
                <a:lnTo>
                  <a:pt x="2339293" y="786153"/>
                </a:lnTo>
                <a:lnTo>
                  <a:pt x="2322605" y="743529"/>
                </a:lnTo>
                <a:lnTo>
                  <a:pt x="2304349" y="701710"/>
                </a:lnTo>
                <a:lnTo>
                  <a:pt x="2284562" y="660735"/>
                </a:lnTo>
                <a:lnTo>
                  <a:pt x="2263278" y="620637"/>
                </a:lnTo>
                <a:lnTo>
                  <a:pt x="2240536" y="581453"/>
                </a:lnTo>
                <a:lnTo>
                  <a:pt x="2216370" y="543220"/>
                </a:lnTo>
                <a:lnTo>
                  <a:pt x="2190817" y="505972"/>
                </a:lnTo>
                <a:lnTo>
                  <a:pt x="2163912" y="469745"/>
                </a:lnTo>
                <a:lnTo>
                  <a:pt x="2135692" y="434576"/>
                </a:lnTo>
                <a:lnTo>
                  <a:pt x="2106192" y="400501"/>
                </a:lnTo>
                <a:lnTo>
                  <a:pt x="2075450" y="367554"/>
                </a:lnTo>
                <a:lnTo>
                  <a:pt x="2043500" y="335772"/>
                </a:lnTo>
                <a:lnTo>
                  <a:pt x="2010379" y="305192"/>
                </a:lnTo>
                <a:lnTo>
                  <a:pt x="1976123" y="275848"/>
                </a:lnTo>
                <a:lnTo>
                  <a:pt x="1940768" y="247776"/>
                </a:lnTo>
                <a:lnTo>
                  <a:pt x="1904350" y="221013"/>
                </a:lnTo>
                <a:lnTo>
                  <a:pt x="1866905" y="195594"/>
                </a:lnTo>
                <a:lnTo>
                  <a:pt x="1828469" y="171555"/>
                </a:lnTo>
                <a:lnTo>
                  <a:pt x="1789078" y="148932"/>
                </a:lnTo>
                <a:lnTo>
                  <a:pt x="1748768" y="127761"/>
                </a:lnTo>
                <a:lnTo>
                  <a:pt x="1707576" y="108078"/>
                </a:lnTo>
                <a:lnTo>
                  <a:pt x="1665536" y="89918"/>
                </a:lnTo>
                <a:lnTo>
                  <a:pt x="1622686" y="73318"/>
                </a:lnTo>
                <a:lnTo>
                  <a:pt x="1579061" y="58312"/>
                </a:lnTo>
                <a:lnTo>
                  <a:pt x="1534698" y="44938"/>
                </a:lnTo>
                <a:lnTo>
                  <a:pt x="1489632" y="33231"/>
                </a:lnTo>
                <a:lnTo>
                  <a:pt x="1443899" y="23226"/>
                </a:lnTo>
                <a:lnTo>
                  <a:pt x="1397536" y="14960"/>
                </a:lnTo>
                <a:lnTo>
                  <a:pt x="1350579" y="8469"/>
                </a:lnTo>
                <a:lnTo>
                  <a:pt x="1303063" y="3787"/>
                </a:lnTo>
                <a:lnTo>
                  <a:pt x="1255024" y="952"/>
                </a:lnTo>
                <a:lnTo>
                  <a:pt x="1206500" y="0"/>
                </a:lnTo>
                <a:close/>
              </a:path>
            </a:pathLst>
          </a:custGeom>
          <a:solidFill>
            <a:srgbClr val="FF3824">
              <a:alpha val="78039"/>
            </a:srgbClr>
          </a:solidFill>
        </p:spPr>
        <p:txBody>
          <a:bodyPr wrap="square" lIns="0" tIns="0" rIns="0" bIns="0" rtlCol="0"/>
          <a:lstStyle/>
          <a:p>
            <a:endParaRPr/>
          </a:p>
        </p:txBody>
      </p:sp>
      <p:sp>
        <p:nvSpPr>
          <p:cNvPr id="159" name="object 159"/>
          <p:cNvSpPr/>
          <p:nvPr/>
        </p:nvSpPr>
        <p:spPr>
          <a:xfrm>
            <a:off x="4686300" y="4000500"/>
            <a:ext cx="88900" cy="165100"/>
          </a:xfrm>
          <a:custGeom>
            <a:avLst/>
            <a:gdLst/>
            <a:ahLst/>
            <a:cxnLst/>
            <a:rect l="l" t="t" r="r" b="b"/>
            <a:pathLst>
              <a:path w="88900" h="165100">
                <a:moveTo>
                  <a:pt x="25210" y="0"/>
                </a:moveTo>
                <a:lnTo>
                  <a:pt x="0" y="0"/>
                </a:lnTo>
                <a:lnTo>
                  <a:pt x="30518" y="99828"/>
                </a:lnTo>
                <a:lnTo>
                  <a:pt x="30518" y="165100"/>
                </a:lnTo>
                <a:lnTo>
                  <a:pt x="58381" y="165100"/>
                </a:lnTo>
                <a:lnTo>
                  <a:pt x="58381" y="97268"/>
                </a:lnTo>
                <a:lnTo>
                  <a:pt x="68420" y="65271"/>
                </a:lnTo>
                <a:lnTo>
                  <a:pt x="42459" y="65271"/>
                </a:lnTo>
                <a:lnTo>
                  <a:pt x="25210" y="0"/>
                </a:lnTo>
                <a:close/>
              </a:path>
              <a:path w="88900" h="165100">
                <a:moveTo>
                  <a:pt x="88900" y="0"/>
                </a:moveTo>
                <a:lnTo>
                  <a:pt x="62363" y="0"/>
                </a:lnTo>
                <a:lnTo>
                  <a:pt x="45112" y="65271"/>
                </a:lnTo>
                <a:lnTo>
                  <a:pt x="68420" y="65271"/>
                </a:lnTo>
                <a:lnTo>
                  <a:pt x="88900" y="0"/>
                </a:lnTo>
                <a:close/>
              </a:path>
            </a:pathLst>
          </a:custGeom>
          <a:solidFill>
            <a:srgbClr val="FFFFFF"/>
          </a:solidFill>
        </p:spPr>
        <p:txBody>
          <a:bodyPr wrap="square" lIns="0" tIns="0" rIns="0" bIns="0" rtlCol="0"/>
          <a:lstStyle/>
          <a:p>
            <a:endParaRPr/>
          </a:p>
        </p:txBody>
      </p:sp>
      <p:sp>
        <p:nvSpPr>
          <p:cNvPr id="160" name="object 160"/>
          <p:cNvSpPr/>
          <p:nvPr/>
        </p:nvSpPr>
        <p:spPr>
          <a:xfrm>
            <a:off x="4762500" y="4038600"/>
            <a:ext cx="76200" cy="127000"/>
          </a:xfrm>
          <a:custGeom>
            <a:avLst/>
            <a:gdLst/>
            <a:ahLst/>
            <a:cxnLst/>
            <a:rect l="l" t="t" r="r" b="b"/>
            <a:pathLst>
              <a:path w="76200" h="127000">
                <a:moveTo>
                  <a:pt x="38100" y="0"/>
                </a:moveTo>
                <a:lnTo>
                  <a:pt x="0" y="20246"/>
                </a:lnTo>
                <a:lnTo>
                  <a:pt x="0" y="92029"/>
                </a:lnTo>
                <a:lnTo>
                  <a:pt x="21960" y="124469"/>
                </a:lnTo>
                <a:lnTo>
                  <a:pt x="38100" y="127000"/>
                </a:lnTo>
                <a:lnTo>
                  <a:pt x="45971" y="126338"/>
                </a:lnTo>
                <a:lnTo>
                  <a:pt x="74050" y="104913"/>
                </a:lnTo>
                <a:lnTo>
                  <a:pt x="31750" y="104913"/>
                </a:lnTo>
                <a:lnTo>
                  <a:pt x="27517" y="101231"/>
                </a:lnTo>
                <a:lnTo>
                  <a:pt x="27517" y="23928"/>
                </a:lnTo>
                <a:lnTo>
                  <a:pt x="31750" y="20246"/>
                </a:lnTo>
                <a:lnTo>
                  <a:pt x="73860" y="20246"/>
                </a:lnTo>
                <a:lnTo>
                  <a:pt x="73289" y="18635"/>
                </a:lnTo>
                <a:lnTo>
                  <a:pt x="45673" y="373"/>
                </a:lnTo>
                <a:lnTo>
                  <a:pt x="38100" y="0"/>
                </a:lnTo>
                <a:close/>
              </a:path>
              <a:path w="76200" h="127000">
                <a:moveTo>
                  <a:pt x="73860" y="20246"/>
                </a:moveTo>
                <a:lnTo>
                  <a:pt x="44450" y="20246"/>
                </a:lnTo>
                <a:lnTo>
                  <a:pt x="48682" y="23928"/>
                </a:lnTo>
                <a:lnTo>
                  <a:pt x="48682" y="101231"/>
                </a:lnTo>
                <a:lnTo>
                  <a:pt x="44450" y="104913"/>
                </a:lnTo>
                <a:lnTo>
                  <a:pt x="74050" y="104913"/>
                </a:lnTo>
                <a:lnTo>
                  <a:pt x="75439" y="100714"/>
                </a:lnTo>
                <a:lnTo>
                  <a:pt x="76200" y="93869"/>
                </a:lnTo>
                <a:lnTo>
                  <a:pt x="76200" y="31290"/>
                </a:lnTo>
                <a:lnTo>
                  <a:pt x="75439" y="24704"/>
                </a:lnTo>
                <a:lnTo>
                  <a:pt x="73860" y="20246"/>
                </a:lnTo>
                <a:close/>
              </a:path>
            </a:pathLst>
          </a:custGeom>
          <a:solidFill>
            <a:srgbClr val="FFFFFF"/>
          </a:solidFill>
        </p:spPr>
        <p:txBody>
          <a:bodyPr wrap="square" lIns="0" tIns="0" rIns="0" bIns="0" rtlCol="0"/>
          <a:lstStyle/>
          <a:p>
            <a:endParaRPr/>
          </a:p>
        </p:txBody>
      </p:sp>
      <p:sp>
        <p:nvSpPr>
          <p:cNvPr id="161" name="object 161"/>
          <p:cNvSpPr/>
          <p:nvPr/>
        </p:nvSpPr>
        <p:spPr>
          <a:xfrm>
            <a:off x="4851400" y="4038600"/>
            <a:ext cx="63500" cy="127000"/>
          </a:xfrm>
          <a:custGeom>
            <a:avLst/>
            <a:gdLst/>
            <a:ahLst/>
            <a:cxnLst/>
            <a:rect l="l" t="t" r="r" b="b"/>
            <a:pathLst>
              <a:path w="63500" h="127000">
                <a:moveTo>
                  <a:pt x="21771" y="0"/>
                </a:moveTo>
                <a:lnTo>
                  <a:pt x="0" y="0"/>
                </a:lnTo>
                <a:lnTo>
                  <a:pt x="0" y="111836"/>
                </a:lnTo>
                <a:lnTo>
                  <a:pt x="1814" y="117521"/>
                </a:lnTo>
                <a:lnTo>
                  <a:pt x="5443" y="125105"/>
                </a:lnTo>
                <a:lnTo>
                  <a:pt x="10885" y="127000"/>
                </a:lnTo>
                <a:lnTo>
                  <a:pt x="19956" y="127000"/>
                </a:lnTo>
                <a:lnTo>
                  <a:pt x="27214" y="123209"/>
                </a:lnTo>
                <a:lnTo>
                  <a:pt x="32656" y="119418"/>
                </a:lnTo>
                <a:lnTo>
                  <a:pt x="36285" y="115627"/>
                </a:lnTo>
                <a:lnTo>
                  <a:pt x="41728" y="111836"/>
                </a:lnTo>
                <a:lnTo>
                  <a:pt x="63500" y="111836"/>
                </a:lnTo>
                <a:lnTo>
                  <a:pt x="63500" y="104254"/>
                </a:lnTo>
                <a:lnTo>
                  <a:pt x="23585" y="104254"/>
                </a:lnTo>
                <a:lnTo>
                  <a:pt x="23585" y="102358"/>
                </a:lnTo>
                <a:lnTo>
                  <a:pt x="21771" y="100462"/>
                </a:lnTo>
                <a:lnTo>
                  <a:pt x="21771" y="0"/>
                </a:lnTo>
                <a:close/>
              </a:path>
              <a:path w="63500" h="127000">
                <a:moveTo>
                  <a:pt x="63500" y="111836"/>
                </a:moveTo>
                <a:lnTo>
                  <a:pt x="41728" y="111836"/>
                </a:lnTo>
                <a:lnTo>
                  <a:pt x="41728" y="125105"/>
                </a:lnTo>
                <a:lnTo>
                  <a:pt x="63500" y="125105"/>
                </a:lnTo>
                <a:lnTo>
                  <a:pt x="63500" y="111836"/>
                </a:lnTo>
                <a:close/>
              </a:path>
              <a:path w="63500" h="127000">
                <a:moveTo>
                  <a:pt x="63500" y="0"/>
                </a:moveTo>
                <a:lnTo>
                  <a:pt x="41728" y="0"/>
                </a:lnTo>
                <a:lnTo>
                  <a:pt x="41728" y="94776"/>
                </a:lnTo>
                <a:lnTo>
                  <a:pt x="34471" y="102358"/>
                </a:lnTo>
                <a:lnTo>
                  <a:pt x="30843" y="104254"/>
                </a:lnTo>
                <a:lnTo>
                  <a:pt x="63500" y="104254"/>
                </a:lnTo>
                <a:lnTo>
                  <a:pt x="63500" y="0"/>
                </a:lnTo>
                <a:close/>
              </a:path>
            </a:pathLst>
          </a:custGeom>
          <a:solidFill>
            <a:srgbClr val="FFFFFF"/>
          </a:solidFill>
        </p:spPr>
        <p:txBody>
          <a:bodyPr wrap="square" lIns="0" tIns="0" rIns="0" bIns="0" rtlCol="0"/>
          <a:lstStyle/>
          <a:p>
            <a:endParaRPr/>
          </a:p>
        </p:txBody>
      </p:sp>
      <p:sp>
        <p:nvSpPr>
          <p:cNvPr id="162" name="object 162"/>
          <p:cNvSpPr/>
          <p:nvPr/>
        </p:nvSpPr>
        <p:spPr>
          <a:xfrm>
            <a:off x="4838700" y="4292600"/>
            <a:ext cx="25400" cy="88900"/>
          </a:xfrm>
          <a:custGeom>
            <a:avLst/>
            <a:gdLst/>
            <a:ahLst/>
            <a:cxnLst/>
            <a:rect l="l" t="t" r="r" b="b"/>
            <a:pathLst>
              <a:path w="25400" h="88900">
                <a:moveTo>
                  <a:pt x="20320" y="0"/>
                </a:moveTo>
                <a:lnTo>
                  <a:pt x="5079" y="0"/>
                </a:lnTo>
                <a:lnTo>
                  <a:pt x="2539" y="1932"/>
                </a:lnTo>
                <a:lnTo>
                  <a:pt x="0" y="1932"/>
                </a:lnTo>
                <a:lnTo>
                  <a:pt x="0" y="83102"/>
                </a:lnTo>
                <a:lnTo>
                  <a:pt x="2539" y="85034"/>
                </a:lnTo>
                <a:lnTo>
                  <a:pt x="2539" y="86967"/>
                </a:lnTo>
                <a:lnTo>
                  <a:pt x="5079" y="88900"/>
                </a:lnTo>
                <a:lnTo>
                  <a:pt x="20320" y="88900"/>
                </a:lnTo>
                <a:lnTo>
                  <a:pt x="22860" y="86967"/>
                </a:lnTo>
                <a:lnTo>
                  <a:pt x="22860" y="85034"/>
                </a:lnTo>
                <a:lnTo>
                  <a:pt x="25400" y="83102"/>
                </a:lnTo>
                <a:lnTo>
                  <a:pt x="25400" y="7730"/>
                </a:lnTo>
                <a:lnTo>
                  <a:pt x="22860" y="5797"/>
                </a:lnTo>
                <a:lnTo>
                  <a:pt x="20320" y="1932"/>
                </a:lnTo>
                <a:lnTo>
                  <a:pt x="20320" y="0"/>
                </a:lnTo>
                <a:close/>
              </a:path>
            </a:pathLst>
          </a:custGeom>
          <a:solidFill>
            <a:srgbClr val="FFFFFF"/>
          </a:solidFill>
        </p:spPr>
        <p:txBody>
          <a:bodyPr wrap="square" lIns="0" tIns="0" rIns="0" bIns="0" rtlCol="0"/>
          <a:lstStyle/>
          <a:p>
            <a:endParaRPr/>
          </a:p>
        </p:txBody>
      </p:sp>
      <p:sp>
        <p:nvSpPr>
          <p:cNvPr id="163" name="object 163"/>
          <p:cNvSpPr/>
          <p:nvPr/>
        </p:nvSpPr>
        <p:spPr>
          <a:xfrm>
            <a:off x="4927600" y="4292600"/>
            <a:ext cx="12700" cy="25400"/>
          </a:xfrm>
          <a:custGeom>
            <a:avLst/>
            <a:gdLst/>
            <a:ahLst/>
            <a:cxnLst/>
            <a:rect l="l" t="t" r="r" b="b"/>
            <a:pathLst>
              <a:path w="12700" h="25400">
                <a:moveTo>
                  <a:pt x="8082" y="0"/>
                </a:moveTo>
                <a:lnTo>
                  <a:pt x="4617" y="0"/>
                </a:lnTo>
                <a:lnTo>
                  <a:pt x="2308" y="1814"/>
                </a:lnTo>
                <a:lnTo>
                  <a:pt x="1154" y="3628"/>
                </a:lnTo>
                <a:lnTo>
                  <a:pt x="1154" y="5443"/>
                </a:lnTo>
                <a:lnTo>
                  <a:pt x="0" y="9071"/>
                </a:lnTo>
                <a:lnTo>
                  <a:pt x="0" y="25400"/>
                </a:lnTo>
                <a:lnTo>
                  <a:pt x="12700" y="25400"/>
                </a:lnTo>
                <a:lnTo>
                  <a:pt x="12700" y="9071"/>
                </a:lnTo>
                <a:lnTo>
                  <a:pt x="11545" y="5443"/>
                </a:lnTo>
                <a:lnTo>
                  <a:pt x="11545" y="3628"/>
                </a:lnTo>
                <a:lnTo>
                  <a:pt x="10391" y="1814"/>
                </a:lnTo>
                <a:lnTo>
                  <a:pt x="8082" y="0"/>
                </a:lnTo>
                <a:close/>
              </a:path>
            </a:pathLst>
          </a:custGeom>
          <a:solidFill>
            <a:srgbClr val="FFFFFF"/>
          </a:solidFill>
        </p:spPr>
        <p:txBody>
          <a:bodyPr wrap="square" lIns="0" tIns="0" rIns="0" bIns="0" rtlCol="0"/>
          <a:lstStyle/>
          <a:p>
            <a:endParaRPr/>
          </a:p>
        </p:txBody>
      </p:sp>
      <p:sp>
        <p:nvSpPr>
          <p:cNvPr id="164" name="object 164"/>
          <p:cNvSpPr/>
          <p:nvPr/>
        </p:nvSpPr>
        <p:spPr>
          <a:xfrm>
            <a:off x="4622870" y="4191000"/>
            <a:ext cx="381000" cy="254000"/>
          </a:xfrm>
          <a:custGeom>
            <a:avLst/>
            <a:gdLst/>
            <a:ahLst/>
            <a:cxnLst/>
            <a:rect l="l" t="t" r="r" b="b"/>
            <a:pathLst>
              <a:path w="381000" h="254000">
                <a:moveTo>
                  <a:pt x="197063" y="0"/>
                </a:moveTo>
                <a:lnTo>
                  <a:pt x="119584" y="235"/>
                </a:lnTo>
                <a:lnTo>
                  <a:pt x="56794" y="1880"/>
                </a:lnTo>
                <a:lnTo>
                  <a:pt x="17936" y="17873"/>
                </a:lnTo>
                <a:lnTo>
                  <a:pt x="1825" y="56443"/>
                </a:lnTo>
                <a:lnTo>
                  <a:pt x="115" y="95956"/>
                </a:lnTo>
                <a:lnTo>
                  <a:pt x="0" y="148636"/>
                </a:lnTo>
                <a:lnTo>
                  <a:pt x="166" y="162748"/>
                </a:lnTo>
                <a:lnTo>
                  <a:pt x="6149" y="218781"/>
                </a:lnTo>
                <a:lnTo>
                  <a:pt x="35411" y="247826"/>
                </a:lnTo>
                <a:lnTo>
                  <a:pt x="89789" y="253206"/>
                </a:lnTo>
                <a:lnTo>
                  <a:pt x="189482" y="254000"/>
                </a:lnTo>
                <a:lnTo>
                  <a:pt x="257483" y="253764"/>
                </a:lnTo>
                <a:lnTo>
                  <a:pt x="324063" y="252119"/>
                </a:lnTo>
                <a:lnTo>
                  <a:pt x="362921" y="236126"/>
                </a:lnTo>
                <a:lnTo>
                  <a:pt x="375967" y="212606"/>
                </a:lnTo>
                <a:lnTo>
                  <a:pt x="314585" y="212606"/>
                </a:lnTo>
                <a:lnTo>
                  <a:pt x="307536" y="211901"/>
                </a:lnTo>
                <a:lnTo>
                  <a:pt x="303819" y="210726"/>
                </a:lnTo>
                <a:lnTo>
                  <a:pt x="119347" y="210726"/>
                </a:lnTo>
                <a:lnTo>
                  <a:pt x="115556" y="208843"/>
                </a:lnTo>
                <a:lnTo>
                  <a:pt x="56794" y="208843"/>
                </a:lnTo>
                <a:lnTo>
                  <a:pt x="56794" y="65852"/>
                </a:lnTo>
                <a:lnTo>
                  <a:pt x="28362" y="65852"/>
                </a:lnTo>
                <a:lnTo>
                  <a:pt x="28362" y="41393"/>
                </a:lnTo>
                <a:lnTo>
                  <a:pt x="375967" y="41393"/>
                </a:lnTo>
                <a:lnTo>
                  <a:pt x="374709" y="35218"/>
                </a:lnTo>
                <a:lnTo>
                  <a:pt x="345447" y="6173"/>
                </a:lnTo>
                <a:lnTo>
                  <a:pt x="292758" y="793"/>
                </a:lnTo>
                <a:lnTo>
                  <a:pt x="261274" y="235"/>
                </a:lnTo>
                <a:lnTo>
                  <a:pt x="197063" y="0"/>
                </a:lnTo>
                <a:close/>
              </a:path>
              <a:path w="381000" h="254000">
                <a:moveTo>
                  <a:pt x="380662" y="163689"/>
                </a:moveTo>
                <a:lnTo>
                  <a:pt x="348705" y="163689"/>
                </a:lnTo>
                <a:lnTo>
                  <a:pt x="348705" y="173095"/>
                </a:lnTo>
                <a:lnTo>
                  <a:pt x="348402" y="180328"/>
                </a:lnTo>
                <a:lnTo>
                  <a:pt x="322730" y="211901"/>
                </a:lnTo>
                <a:lnTo>
                  <a:pt x="314585" y="212606"/>
                </a:lnTo>
                <a:lnTo>
                  <a:pt x="375967" y="212606"/>
                </a:lnTo>
                <a:lnTo>
                  <a:pt x="379033" y="197556"/>
                </a:lnTo>
                <a:lnTo>
                  <a:pt x="380110" y="180621"/>
                </a:lnTo>
                <a:lnTo>
                  <a:pt x="380662" y="163689"/>
                </a:lnTo>
                <a:close/>
              </a:path>
              <a:path w="381000" h="254000">
                <a:moveTo>
                  <a:pt x="151571" y="195673"/>
                </a:moveTo>
                <a:lnTo>
                  <a:pt x="147780" y="199436"/>
                </a:lnTo>
                <a:lnTo>
                  <a:pt x="142093" y="203200"/>
                </a:lnTo>
                <a:lnTo>
                  <a:pt x="138302" y="206963"/>
                </a:lnTo>
                <a:lnTo>
                  <a:pt x="134511" y="208843"/>
                </a:lnTo>
                <a:lnTo>
                  <a:pt x="128825" y="210726"/>
                </a:lnTo>
                <a:lnTo>
                  <a:pt x="238765" y="210726"/>
                </a:lnTo>
                <a:lnTo>
                  <a:pt x="234973" y="208843"/>
                </a:lnTo>
                <a:lnTo>
                  <a:pt x="151571" y="208843"/>
                </a:lnTo>
                <a:lnTo>
                  <a:pt x="151571" y="195673"/>
                </a:lnTo>
                <a:close/>
              </a:path>
              <a:path w="381000" h="254000">
                <a:moveTo>
                  <a:pt x="305716" y="82784"/>
                </a:moveTo>
                <a:lnTo>
                  <a:pt x="248242" y="82784"/>
                </a:lnTo>
                <a:lnTo>
                  <a:pt x="253929" y="86547"/>
                </a:lnTo>
                <a:lnTo>
                  <a:pt x="257720" y="90310"/>
                </a:lnTo>
                <a:lnTo>
                  <a:pt x="261511" y="95956"/>
                </a:lnTo>
                <a:lnTo>
                  <a:pt x="263289" y="103010"/>
                </a:lnTo>
                <a:lnTo>
                  <a:pt x="263407" y="191910"/>
                </a:lnTo>
                <a:lnTo>
                  <a:pt x="261511" y="197556"/>
                </a:lnTo>
                <a:lnTo>
                  <a:pt x="257720" y="203200"/>
                </a:lnTo>
                <a:lnTo>
                  <a:pt x="255825" y="206963"/>
                </a:lnTo>
                <a:lnTo>
                  <a:pt x="250138" y="210726"/>
                </a:lnTo>
                <a:lnTo>
                  <a:pt x="303819" y="210726"/>
                </a:lnTo>
                <a:lnTo>
                  <a:pt x="300843" y="209784"/>
                </a:lnTo>
                <a:lnTo>
                  <a:pt x="294860" y="206257"/>
                </a:lnTo>
                <a:lnTo>
                  <a:pt x="282362" y="173095"/>
                </a:lnTo>
                <a:lnTo>
                  <a:pt x="282362" y="118532"/>
                </a:lnTo>
                <a:lnTo>
                  <a:pt x="302739" y="83726"/>
                </a:lnTo>
                <a:lnTo>
                  <a:pt x="305716" y="82784"/>
                </a:lnTo>
                <a:close/>
              </a:path>
              <a:path w="381000" h="254000">
                <a:moveTo>
                  <a:pt x="197063" y="41393"/>
                </a:moveTo>
                <a:lnTo>
                  <a:pt x="109869" y="41393"/>
                </a:lnTo>
                <a:lnTo>
                  <a:pt x="109869" y="65852"/>
                </a:lnTo>
                <a:lnTo>
                  <a:pt x="81436" y="65852"/>
                </a:lnTo>
                <a:lnTo>
                  <a:pt x="81436" y="208843"/>
                </a:lnTo>
                <a:lnTo>
                  <a:pt x="115556" y="208843"/>
                </a:lnTo>
                <a:lnTo>
                  <a:pt x="113660" y="205080"/>
                </a:lnTo>
                <a:lnTo>
                  <a:pt x="109869" y="201319"/>
                </a:lnTo>
                <a:lnTo>
                  <a:pt x="107974" y="195673"/>
                </a:lnTo>
                <a:lnTo>
                  <a:pt x="107974" y="84667"/>
                </a:lnTo>
                <a:lnTo>
                  <a:pt x="197063" y="84667"/>
                </a:lnTo>
                <a:lnTo>
                  <a:pt x="197063" y="41393"/>
                </a:lnTo>
                <a:close/>
              </a:path>
              <a:path w="381000" h="254000">
                <a:moveTo>
                  <a:pt x="197063" y="84667"/>
                </a:moveTo>
                <a:lnTo>
                  <a:pt x="174318" y="84667"/>
                </a:lnTo>
                <a:lnTo>
                  <a:pt x="174318" y="208843"/>
                </a:lnTo>
                <a:lnTo>
                  <a:pt x="197063" y="208843"/>
                </a:lnTo>
                <a:lnTo>
                  <a:pt x="197063" y="84667"/>
                </a:lnTo>
                <a:close/>
              </a:path>
              <a:path w="381000" h="254000">
                <a:moveTo>
                  <a:pt x="221705" y="199436"/>
                </a:moveTo>
                <a:lnTo>
                  <a:pt x="221705" y="208843"/>
                </a:lnTo>
                <a:lnTo>
                  <a:pt x="234973" y="208843"/>
                </a:lnTo>
                <a:lnTo>
                  <a:pt x="223600" y="203200"/>
                </a:lnTo>
                <a:lnTo>
                  <a:pt x="221705" y="199436"/>
                </a:lnTo>
                <a:close/>
              </a:path>
              <a:path w="381000" h="254000">
                <a:moveTo>
                  <a:pt x="380357" y="80904"/>
                </a:moveTo>
                <a:lnTo>
                  <a:pt x="316482" y="80904"/>
                </a:lnTo>
                <a:lnTo>
                  <a:pt x="324330" y="81580"/>
                </a:lnTo>
                <a:lnTo>
                  <a:pt x="330935" y="83491"/>
                </a:lnTo>
                <a:lnTo>
                  <a:pt x="348705" y="118532"/>
                </a:lnTo>
                <a:lnTo>
                  <a:pt x="348705" y="148636"/>
                </a:lnTo>
                <a:lnTo>
                  <a:pt x="305107" y="148636"/>
                </a:lnTo>
                <a:lnTo>
                  <a:pt x="305107" y="184384"/>
                </a:lnTo>
                <a:lnTo>
                  <a:pt x="310794" y="190030"/>
                </a:lnTo>
                <a:lnTo>
                  <a:pt x="322167" y="190029"/>
                </a:lnTo>
                <a:lnTo>
                  <a:pt x="324063" y="186267"/>
                </a:lnTo>
                <a:lnTo>
                  <a:pt x="324063" y="184384"/>
                </a:lnTo>
                <a:lnTo>
                  <a:pt x="325958" y="180621"/>
                </a:lnTo>
                <a:lnTo>
                  <a:pt x="325958" y="163689"/>
                </a:lnTo>
                <a:lnTo>
                  <a:pt x="380662" y="163689"/>
                </a:lnTo>
                <a:lnTo>
                  <a:pt x="380692" y="162748"/>
                </a:lnTo>
                <a:lnTo>
                  <a:pt x="380858" y="148636"/>
                </a:lnTo>
                <a:lnTo>
                  <a:pt x="380743" y="95956"/>
                </a:lnTo>
                <a:lnTo>
                  <a:pt x="380655" y="90310"/>
                </a:lnTo>
                <a:lnTo>
                  <a:pt x="380357" y="80904"/>
                </a:lnTo>
                <a:close/>
              </a:path>
              <a:path w="381000" h="254000">
                <a:moveTo>
                  <a:pt x="151571" y="84667"/>
                </a:moveTo>
                <a:lnTo>
                  <a:pt x="132616" y="84667"/>
                </a:lnTo>
                <a:lnTo>
                  <a:pt x="132616" y="186267"/>
                </a:lnTo>
                <a:lnTo>
                  <a:pt x="134511" y="188147"/>
                </a:lnTo>
                <a:lnTo>
                  <a:pt x="140198" y="188147"/>
                </a:lnTo>
                <a:lnTo>
                  <a:pt x="142093" y="186267"/>
                </a:lnTo>
                <a:lnTo>
                  <a:pt x="143989" y="186267"/>
                </a:lnTo>
                <a:lnTo>
                  <a:pt x="147780" y="184384"/>
                </a:lnTo>
                <a:lnTo>
                  <a:pt x="149675" y="180621"/>
                </a:lnTo>
                <a:lnTo>
                  <a:pt x="151571" y="178741"/>
                </a:lnTo>
                <a:lnTo>
                  <a:pt x="151571" y="84667"/>
                </a:lnTo>
                <a:close/>
              </a:path>
              <a:path w="381000" h="254000">
                <a:moveTo>
                  <a:pt x="375967" y="41393"/>
                </a:moveTo>
                <a:lnTo>
                  <a:pt x="221705" y="41393"/>
                </a:lnTo>
                <a:lnTo>
                  <a:pt x="221705" y="94073"/>
                </a:lnTo>
                <a:lnTo>
                  <a:pt x="223600" y="90310"/>
                </a:lnTo>
                <a:lnTo>
                  <a:pt x="234974" y="84667"/>
                </a:lnTo>
                <a:lnTo>
                  <a:pt x="236869" y="82784"/>
                </a:lnTo>
                <a:lnTo>
                  <a:pt x="305716" y="82784"/>
                </a:lnTo>
                <a:lnTo>
                  <a:pt x="309432" y="81609"/>
                </a:lnTo>
                <a:lnTo>
                  <a:pt x="316482" y="80904"/>
                </a:lnTo>
                <a:lnTo>
                  <a:pt x="380357" y="80904"/>
                </a:lnTo>
                <a:lnTo>
                  <a:pt x="380129" y="73700"/>
                </a:lnTo>
                <a:lnTo>
                  <a:pt x="379033" y="56443"/>
                </a:lnTo>
                <a:lnTo>
                  <a:pt x="375967" y="41393"/>
                </a:lnTo>
                <a:close/>
              </a:path>
            </a:pathLst>
          </a:custGeom>
          <a:solidFill>
            <a:srgbClr val="FFFFFF"/>
          </a:solidFill>
        </p:spPr>
        <p:txBody>
          <a:bodyPr wrap="square" lIns="0" tIns="0" rIns="0" bIns="0" rtlCol="0"/>
          <a:lstStyle/>
          <a:p>
            <a:endParaRPr/>
          </a:p>
        </p:txBody>
      </p:sp>
      <p:sp>
        <p:nvSpPr>
          <p:cNvPr id="165" name="object 165"/>
          <p:cNvSpPr txBox="1"/>
          <p:nvPr/>
        </p:nvSpPr>
        <p:spPr>
          <a:xfrm>
            <a:off x="4009049" y="4684556"/>
            <a:ext cx="1595755" cy="975360"/>
          </a:xfrm>
          <a:prstGeom prst="rect">
            <a:avLst/>
          </a:prstGeom>
        </p:spPr>
        <p:txBody>
          <a:bodyPr vert="horz" wrap="square" lIns="0" tIns="12700" rIns="0" bIns="0" rtlCol="0">
            <a:spAutoFit/>
          </a:bodyPr>
          <a:lstStyle/>
          <a:p>
            <a:pPr marL="5080" algn="ctr">
              <a:lnSpc>
                <a:spcPts val="2840"/>
              </a:lnSpc>
              <a:spcBef>
                <a:spcPts val="100"/>
              </a:spcBef>
            </a:pPr>
            <a:r>
              <a:rPr sz="2400" spc="-160" dirty="0">
                <a:solidFill>
                  <a:srgbClr val="FFFFFF"/>
                </a:solidFill>
                <a:latin typeface="Lucida Sans"/>
                <a:cs typeface="Lucida Sans"/>
              </a:rPr>
              <a:t>YouTube</a:t>
            </a:r>
            <a:endParaRPr sz="2400">
              <a:latin typeface="Lucida Sans"/>
              <a:cs typeface="Lucida Sans"/>
            </a:endParaRPr>
          </a:p>
          <a:p>
            <a:pPr marL="12700" marR="5080" indent="22860" algn="ctr">
              <a:lnSpc>
                <a:spcPts val="1500"/>
              </a:lnSpc>
              <a:spcBef>
                <a:spcPts val="160"/>
              </a:spcBef>
            </a:pPr>
            <a:r>
              <a:rPr sz="1400" spc="-100" dirty="0">
                <a:solidFill>
                  <a:srgbClr val="FFFFFF"/>
                </a:solidFill>
                <a:latin typeface="Lucida Sans"/>
                <a:cs typeface="Lucida Sans"/>
              </a:rPr>
              <a:t>Video </a:t>
            </a:r>
            <a:r>
              <a:rPr sz="1400" spc="-65" dirty="0">
                <a:solidFill>
                  <a:srgbClr val="FFFFFF"/>
                </a:solidFill>
                <a:latin typeface="Lucida Sans"/>
                <a:cs typeface="Lucida Sans"/>
              </a:rPr>
              <a:t>is </a:t>
            </a:r>
            <a:r>
              <a:rPr sz="1400" spc="-95" dirty="0">
                <a:solidFill>
                  <a:srgbClr val="FFFFFF"/>
                </a:solidFill>
                <a:latin typeface="Lucida Sans"/>
                <a:cs typeface="Lucida Sans"/>
              </a:rPr>
              <a:t>the </a:t>
            </a:r>
            <a:r>
              <a:rPr sz="1400" spc="-45" dirty="0">
                <a:solidFill>
                  <a:srgbClr val="FFFFFF"/>
                </a:solidFill>
                <a:latin typeface="Lucida Sans"/>
                <a:cs typeface="Lucida Sans"/>
              </a:rPr>
              <a:t>most  </a:t>
            </a:r>
            <a:r>
              <a:rPr sz="1400" spc="-90" dirty="0">
                <a:solidFill>
                  <a:srgbClr val="FFFFFF"/>
                </a:solidFill>
                <a:latin typeface="Lucida Sans"/>
                <a:cs typeface="Lucida Sans"/>
              </a:rPr>
              <a:t>engaging </a:t>
            </a:r>
            <a:r>
              <a:rPr sz="1400" spc="-80" dirty="0">
                <a:solidFill>
                  <a:srgbClr val="FFFFFF"/>
                </a:solidFill>
                <a:latin typeface="Lucida Sans"/>
                <a:cs typeface="Lucida Sans"/>
              </a:rPr>
              <a:t>content</a:t>
            </a:r>
            <a:r>
              <a:rPr sz="1400" spc="-320" dirty="0">
                <a:solidFill>
                  <a:srgbClr val="FFFFFF"/>
                </a:solidFill>
                <a:latin typeface="Lucida Sans"/>
                <a:cs typeface="Lucida Sans"/>
              </a:rPr>
              <a:t> </a:t>
            </a:r>
            <a:r>
              <a:rPr sz="1400" spc="-85" dirty="0">
                <a:solidFill>
                  <a:srgbClr val="FFFFFF"/>
                </a:solidFill>
                <a:latin typeface="Lucida Sans"/>
                <a:cs typeface="Lucida Sans"/>
              </a:rPr>
              <a:t>on  </a:t>
            </a:r>
            <a:r>
              <a:rPr sz="1400" spc="-95" dirty="0">
                <a:solidFill>
                  <a:srgbClr val="FFFFFF"/>
                </a:solidFill>
                <a:latin typeface="Lucida Sans"/>
                <a:cs typeface="Lucida Sans"/>
              </a:rPr>
              <a:t>the</a:t>
            </a:r>
            <a:r>
              <a:rPr sz="1400" spc="-180" dirty="0">
                <a:solidFill>
                  <a:srgbClr val="FFFFFF"/>
                </a:solidFill>
                <a:latin typeface="Lucida Sans"/>
                <a:cs typeface="Lucida Sans"/>
              </a:rPr>
              <a:t> </a:t>
            </a:r>
            <a:r>
              <a:rPr sz="1400" spc="-95" dirty="0">
                <a:solidFill>
                  <a:srgbClr val="FFFFFF"/>
                </a:solidFill>
                <a:latin typeface="Lucida Sans"/>
                <a:cs typeface="Lucida Sans"/>
              </a:rPr>
              <a:t>internet</a:t>
            </a:r>
            <a:endParaRPr sz="1400">
              <a:latin typeface="Lucida Sans"/>
              <a:cs typeface="Lucida Sans"/>
            </a:endParaRPr>
          </a:p>
        </p:txBody>
      </p:sp>
      <p:sp>
        <p:nvSpPr>
          <p:cNvPr id="166" name="object 166"/>
          <p:cNvSpPr txBox="1"/>
          <p:nvPr/>
        </p:nvSpPr>
        <p:spPr>
          <a:xfrm>
            <a:off x="9500237" y="2920446"/>
            <a:ext cx="977265" cy="1064260"/>
          </a:xfrm>
          <a:prstGeom prst="rect">
            <a:avLst/>
          </a:prstGeom>
        </p:spPr>
        <p:txBody>
          <a:bodyPr vert="horz" wrap="square" lIns="0" tIns="12700" rIns="0" bIns="0" rtlCol="0">
            <a:spAutoFit/>
          </a:bodyPr>
          <a:lstStyle/>
          <a:p>
            <a:pPr marR="5715" algn="ctr">
              <a:lnSpc>
                <a:spcPts val="2080"/>
              </a:lnSpc>
              <a:spcBef>
                <a:spcPts val="100"/>
              </a:spcBef>
            </a:pPr>
            <a:r>
              <a:rPr sz="1800" spc="-110" dirty="0">
                <a:solidFill>
                  <a:srgbClr val="FFFFFF"/>
                </a:solidFill>
                <a:latin typeface="Lucida Sans"/>
                <a:cs typeface="Lucida Sans"/>
              </a:rPr>
              <a:t>LinkedIn</a:t>
            </a:r>
            <a:endParaRPr sz="1800">
              <a:latin typeface="Lucida Sans"/>
              <a:cs typeface="Lucida Sans"/>
            </a:endParaRPr>
          </a:p>
          <a:p>
            <a:pPr marL="12700" marR="5080" algn="ctr">
              <a:lnSpc>
                <a:spcPts val="1500"/>
              </a:lnSpc>
              <a:spcBef>
                <a:spcPts val="120"/>
              </a:spcBef>
            </a:pPr>
            <a:r>
              <a:rPr sz="1400" spc="-70" dirty="0">
                <a:solidFill>
                  <a:srgbClr val="FFFFFF"/>
                </a:solidFill>
                <a:latin typeface="Lucida Sans"/>
                <a:cs typeface="Lucida Sans"/>
              </a:rPr>
              <a:t>P</a:t>
            </a:r>
            <a:r>
              <a:rPr sz="1400" spc="5" dirty="0">
                <a:solidFill>
                  <a:srgbClr val="FFFFFF"/>
                </a:solidFill>
                <a:latin typeface="Lucida Sans"/>
                <a:cs typeface="Lucida Sans"/>
              </a:rPr>
              <a:t>r</a:t>
            </a:r>
            <a:r>
              <a:rPr sz="1400" spc="-65" dirty="0">
                <a:solidFill>
                  <a:srgbClr val="FFFFFF"/>
                </a:solidFill>
                <a:latin typeface="Lucida Sans"/>
                <a:cs typeface="Lucida Sans"/>
              </a:rPr>
              <a:t>o</a:t>
            </a:r>
            <a:r>
              <a:rPr sz="1400" spc="-105" dirty="0">
                <a:solidFill>
                  <a:srgbClr val="FFFFFF"/>
                </a:solidFill>
                <a:latin typeface="Lucida Sans"/>
                <a:cs typeface="Lucida Sans"/>
              </a:rPr>
              <a:t>f</a:t>
            </a:r>
            <a:r>
              <a:rPr sz="1400" spc="-95" dirty="0">
                <a:solidFill>
                  <a:srgbClr val="FFFFFF"/>
                </a:solidFill>
                <a:latin typeface="Lucida Sans"/>
                <a:cs typeface="Lucida Sans"/>
              </a:rPr>
              <a:t>e</a:t>
            </a:r>
            <a:r>
              <a:rPr sz="1400" spc="-20" dirty="0">
                <a:solidFill>
                  <a:srgbClr val="FFFFFF"/>
                </a:solidFill>
                <a:latin typeface="Lucida Sans"/>
                <a:cs typeface="Lucida Sans"/>
              </a:rPr>
              <a:t>ss</a:t>
            </a:r>
            <a:r>
              <a:rPr sz="1400" spc="-110" dirty="0">
                <a:solidFill>
                  <a:srgbClr val="FFFFFF"/>
                </a:solidFill>
                <a:latin typeface="Lucida Sans"/>
                <a:cs typeface="Lucida Sans"/>
              </a:rPr>
              <a:t>i</a:t>
            </a:r>
            <a:r>
              <a:rPr sz="1400" spc="-65" dirty="0">
                <a:solidFill>
                  <a:srgbClr val="FFFFFF"/>
                </a:solidFill>
                <a:latin typeface="Lucida Sans"/>
                <a:cs typeface="Lucida Sans"/>
              </a:rPr>
              <a:t>o</a:t>
            </a:r>
            <a:r>
              <a:rPr sz="1400" spc="-75" dirty="0">
                <a:solidFill>
                  <a:srgbClr val="FFFFFF"/>
                </a:solidFill>
                <a:latin typeface="Lucida Sans"/>
                <a:cs typeface="Lucida Sans"/>
              </a:rPr>
              <a:t>na</a:t>
            </a:r>
            <a:r>
              <a:rPr sz="1400" spc="-125" dirty="0">
                <a:solidFill>
                  <a:srgbClr val="FFFFFF"/>
                </a:solidFill>
                <a:latin typeface="Lucida Sans"/>
                <a:cs typeface="Lucida Sans"/>
              </a:rPr>
              <a:t>l  </a:t>
            </a:r>
            <a:r>
              <a:rPr sz="1400" spc="-85" dirty="0">
                <a:solidFill>
                  <a:srgbClr val="FFFFFF"/>
                </a:solidFill>
                <a:latin typeface="Lucida Sans"/>
                <a:cs typeface="Lucida Sans"/>
              </a:rPr>
              <a:t>Networking  with </a:t>
            </a:r>
            <a:r>
              <a:rPr sz="1400" spc="-70" dirty="0">
                <a:solidFill>
                  <a:srgbClr val="FFFFFF"/>
                </a:solidFill>
                <a:latin typeface="Lucida Sans"/>
                <a:cs typeface="Lucida Sans"/>
              </a:rPr>
              <a:t>Local  Influencers</a:t>
            </a:r>
            <a:endParaRPr sz="1400">
              <a:latin typeface="Lucida Sans"/>
              <a:cs typeface="Lucida Sans"/>
            </a:endParaRPr>
          </a:p>
        </p:txBody>
      </p:sp>
      <p:sp>
        <p:nvSpPr>
          <p:cNvPr id="167" name="object 167"/>
          <p:cNvSpPr/>
          <p:nvPr/>
        </p:nvSpPr>
        <p:spPr>
          <a:xfrm>
            <a:off x="762000" y="1625600"/>
            <a:ext cx="3479800" cy="3467100"/>
          </a:xfrm>
          <a:prstGeom prst="rect">
            <a:avLst/>
          </a:prstGeom>
          <a:blipFill>
            <a:blip r:embed="rId6" cstate="print"/>
            <a:stretch>
              <a:fillRect/>
            </a:stretch>
          </a:blipFill>
        </p:spPr>
        <p:txBody>
          <a:bodyPr wrap="square" lIns="0" tIns="0" rIns="0" bIns="0" rtlCol="0"/>
          <a:lstStyle/>
          <a:p>
            <a:endParaRPr/>
          </a:p>
        </p:txBody>
      </p:sp>
      <p:sp>
        <p:nvSpPr>
          <p:cNvPr id="168" name="object 168"/>
          <p:cNvSpPr/>
          <p:nvPr/>
        </p:nvSpPr>
        <p:spPr>
          <a:xfrm>
            <a:off x="774700" y="1600200"/>
            <a:ext cx="3454400" cy="3441700"/>
          </a:xfrm>
          <a:custGeom>
            <a:avLst/>
            <a:gdLst/>
            <a:ahLst/>
            <a:cxnLst/>
            <a:rect l="l" t="t" r="r" b="b"/>
            <a:pathLst>
              <a:path w="3454400" h="3441700">
                <a:moveTo>
                  <a:pt x="1727200" y="0"/>
                </a:moveTo>
                <a:lnTo>
                  <a:pt x="1678854" y="661"/>
                </a:lnTo>
                <a:lnTo>
                  <a:pt x="1630838" y="2632"/>
                </a:lnTo>
                <a:lnTo>
                  <a:pt x="1583167" y="5898"/>
                </a:lnTo>
                <a:lnTo>
                  <a:pt x="1535860" y="10439"/>
                </a:lnTo>
                <a:lnTo>
                  <a:pt x="1488933" y="16240"/>
                </a:lnTo>
                <a:lnTo>
                  <a:pt x="1442404" y="23282"/>
                </a:lnTo>
                <a:lnTo>
                  <a:pt x="1396291" y="31549"/>
                </a:lnTo>
                <a:lnTo>
                  <a:pt x="1350609" y="41023"/>
                </a:lnTo>
                <a:lnTo>
                  <a:pt x="1305378" y="51687"/>
                </a:lnTo>
                <a:lnTo>
                  <a:pt x="1260614" y="63523"/>
                </a:lnTo>
                <a:lnTo>
                  <a:pt x="1216334" y="76516"/>
                </a:lnTo>
                <a:lnTo>
                  <a:pt x="1172556" y="90646"/>
                </a:lnTo>
                <a:lnTo>
                  <a:pt x="1129297" y="105897"/>
                </a:lnTo>
                <a:lnTo>
                  <a:pt x="1086575" y="122252"/>
                </a:lnTo>
                <a:lnTo>
                  <a:pt x="1044406" y="139694"/>
                </a:lnTo>
                <a:lnTo>
                  <a:pt x="1002808" y="158204"/>
                </a:lnTo>
                <a:lnTo>
                  <a:pt x="961799" y="177767"/>
                </a:lnTo>
                <a:lnTo>
                  <a:pt x="921395" y="198364"/>
                </a:lnTo>
                <a:lnTo>
                  <a:pt x="881615" y="219979"/>
                </a:lnTo>
                <a:lnTo>
                  <a:pt x="842474" y="242594"/>
                </a:lnTo>
                <a:lnTo>
                  <a:pt x="803991" y="266192"/>
                </a:lnTo>
                <a:lnTo>
                  <a:pt x="766183" y="290756"/>
                </a:lnTo>
                <a:lnTo>
                  <a:pt x="729068" y="316268"/>
                </a:lnTo>
                <a:lnTo>
                  <a:pt x="692662" y="342712"/>
                </a:lnTo>
                <a:lnTo>
                  <a:pt x="656982" y="370069"/>
                </a:lnTo>
                <a:lnTo>
                  <a:pt x="622047" y="398323"/>
                </a:lnTo>
                <a:lnTo>
                  <a:pt x="587874" y="427457"/>
                </a:lnTo>
                <a:lnTo>
                  <a:pt x="554479" y="457452"/>
                </a:lnTo>
                <a:lnTo>
                  <a:pt x="521880" y="488293"/>
                </a:lnTo>
                <a:lnTo>
                  <a:pt x="490095" y="519961"/>
                </a:lnTo>
                <a:lnTo>
                  <a:pt x="459140" y="552440"/>
                </a:lnTo>
                <a:lnTo>
                  <a:pt x="429034" y="585712"/>
                </a:lnTo>
                <a:lnTo>
                  <a:pt x="399793" y="619760"/>
                </a:lnTo>
                <a:lnTo>
                  <a:pt x="371435" y="654567"/>
                </a:lnTo>
                <a:lnTo>
                  <a:pt x="343976" y="690115"/>
                </a:lnTo>
                <a:lnTo>
                  <a:pt x="317435" y="726387"/>
                </a:lnTo>
                <a:lnTo>
                  <a:pt x="291829" y="763366"/>
                </a:lnTo>
                <a:lnTo>
                  <a:pt x="267175" y="801035"/>
                </a:lnTo>
                <a:lnTo>
                  <a:pt x="243490" y="839377"/>
                </a:lnTo>
                <a:lnTo>
                  <a:pt x="220791" y="878373"/>
                </a:lnTo>
                <a:lnTo>
                  <a:pt x="199097" y="918008"/>
                </a:lnTo>
                <a:lnTo>
                  <a:pt x="178423" y="958263"/>
                </a:lnTo>
                <a:lnTo>
                  <a:pt x="158788" y="999121"/>
                </a:lnTo>
                <a:lnTo>
                  <a:pt x="140209" y="1040566"/>
                </a:lnTo>
                <a:lnTo>
                  <a:pt x="122703" y="1082580"/>
                </a:lnTo>
                <a:lnTo>
                  <a:pt x="106288" y="1125145"/>
                </a:lnTo>
                <a:lnTo>
                  <a:pt x="90980" y="1168245"/>
                </a:lnTo>
                <a:lnTo>
                  <a:pt x="76798" y="1211862"/>
                </a:lnTo>
                <a:lnTo>
                  <a:pt x="63758" y="1255979"/>
                </a:lnTo>
                <a:lnTo>
                  <a:pt x="51878" y="1300579"/>
                </a:lnTo>
                <a:lnTo>
                  <a:pt x="41174" y="1345644"/>
                </a:lnTo>
                <a:lnTo>
                  <a:pt x="31665" y="1391157"/>
                </a:lnTo>
                <a:lnTo>
                  <a:pt x="23368" y="1437101"/>
                </a:lnTo>
                <a:lnTo>
                  <a:pt x="16300" y="1483459"/>
                </a:lnTo>
                <a:lnTo>
                  <a:pt x="10478" y="1530213"/>
                </a:lnTo>
                <a:lnTo>
                  <a:pt x="5920" y="1577347"/>
                </a:lnTo>
                <a:lnTo>
                  <a:pt x="2642" y="1624842"/>
                </a:lnTo>
                <a:lnTo>
                  <a:pt x="663" y="1672682"/>
                </a:lnTo>
                <a:lnTo>
                  <a:pt x="0" y="1720850"/>
                </a:lnTo>
                <a:lnTo>
                  <a:pt x="663" y="1769017"/>
                </a:lnTo>
                <a:lnTo>
                  <a:pt x="2642" y="1816857"/>
                </a:lnTo>
                <a:lnTo>
                  <a:pt x="5920" y="1864352"/>
                </a:lnTo>
                <a:lnTo>
                  <a:pt x="10478" y="1911486"/>
                </a:lnTo>
                <a:lnTo>
                  <a:pt x="16300" y="1958240"/>
                </a:lnTo>
                <a:lnTo>
                  <a:pt x="23368" y="2004598"/>
                </a:lnTo>
                <a:lnTo>
                  <a:pt x="31665" y="2050542"/>
                </a:lnTo>
                <a:lnTo>
                  <a:pt x="41174" y="2096055"/>
                </a:lnTo>
                <a:lnTo>
                  <a:pt x="51878" y="2141120"/>
                </a:lnTo>
                <a:lnTo>
                  <a:pt x="63758" y="2185720"/>
                </a:lnTo>
                <a:lnTo>
                  <a:pt x="76798" y="2229837"/>
                </a:lnTo>
                <a:lnTo>
                  <a:pt x="90980" y="2273454"/>
                </a:lnTo>
                <a:lnTo>
                  <a:pt x="106288" y="2316554"/>
                </a:lnTo>
                <a:lnTo>
                  <a:pt x="122703" y="2359119"/>
                </a:lnTo>
                <a:lnTo>
                  <a:pt x="140209" y="2401133"/>
                </a:lnTo>
                <a:lnTo>
                  <a:pt x="158788" y="2442578"/>
                </a:lnTo>
                <a:lnTo>
                  <a:pt x="178423" y="2483436"/>
                </a:lnTo>
                <a:lnTo>
                  <a:pt x="199097" y="2523691"/>
                </a:lnTo>
                <a:lnTo>
                  <a:pt x="220791" y="2563326"/>
                </a:lnTo>
                <a:lnTo>
                  <a:pt x="243490" y="2602322"/>
                </a:lnTo>
                <a:lnTo>
                  <a:pt x="267175" y="2640664"/>
                </a:lnTo>
                <a:lnTo>
                  <a:pt x="291829" y="2678333"/>
                </a:lnTo>
                <a:lnTo>
                  <a:pt x="317435" y="2715312"/>
                </a:lnTo>
                <a:lnTo>
                  <a:pt x="343976" y="2751584"/>
                </a:lnTo>
                <a:lnTo>
                  <a:pt x="371435" y="2787132"/>
                </a:lnTo>
                <a:lnTo>
                  <a:pt x="399793" y="2821939"/>
                </a:lnTo>
                <a:lnTo>
                  <a:pt x="429034" y="2855987"/>
                </a:lnTo>
                <a:lnTo>
                  <a:pt x="459140" y="2889259"/>
                </a:lnTo>
                <a:lnTo>
                  <a:pt x="490095" y="2921738"/>
                </a:lnTo>
                <a:lnTo>
                  <a:pt x="521880" y="2953406"/>
                </a:lnTo>
                <a:lnTo>
                  <a:pt x="554479" y="2984247"/>
                </a:lnTo>
                <a:lnTo>
                  <a:pt x="587874" y="3014242"/>
                </a:lnTo>
                <a:lnTo>
                  <a:pt x="622047" y="3043376"/>
                </a:lnTo>
                <a:lnTo>
                  <a:pt x="656982" y="3071630"/>
                </a:lnTo>
                <a:lnTo>
                  <a:pt x="692662" y="3098987"/>
                </a:lnTo>
                <a:lnTo>
                  <a:pt x="729068" y="3125431"/>
                </a:lnTo>
                <a:lnTo>
                  <a:pt x="766183" y="3150943"/>
                </a:lnTo>
                <a:lnTo>
                  <a:pt x="803991" y="3175507"/>
                </a:lnTo>
                <a:lnTo>
                  <a:pt x="842474" y="3199105"/>
                </a:lnTo>
                <a:lnTo>
                  <a:pt x="881615" y="3221720"/>
                </a:lnTo>
                <a:lnTo>
                  <a:pt x="921395" y="3243335"/>
                </a:lnTo>
                <a:lnTo>
                  <a:pt x="961799" y="3263932"/>
                </a:lnTo>
                <a:lnTo>
                  <a:pt x="1002808" y="3283495"/>
                </a:lnTo>
                <a:lnTo>
                  <a:pt x="1044406" y="3302005"/>
                </a:lnTo>
                <a:lnTo>
                  <a:pt x="1086575" y="3319447"/>
                </a:lnTo>
                <a:lnTo>
                  <a:pt x="1129297" y="3335802"/>
                </a:lnTo>
                <a:lnTo>
                  <a:pt x="1172556" y="3351053"/>
                </a:lnTo>
                <a:lnTo>
                  <a:pt x="1216334" y="3365183"/>
                </a:lnTo>
                <a:lnTo>
                  <a:pt x="1260614" y="3378176"/>
                </a:lnTo>
                <a:lnTo>
                  <a:pt x="1305378" y="3390012"/>
                </a:lnTo>
                <a:lnTo>
                  <a:pt x="1350609" y="3400676"/>
                </a:lnTo>
                <a:lnTo>
                  <a:pt x="1396291" y="3410150"/>
                </a:lnTo>
                <a:lnTo>
                  <a:pt x="1442404" y="3418417"/>
                </a:lnTo>
                <a:lnTo>
                  <a:pt x="1488933" y="3425459"/>
                </a:lnTo>
                <a:lnTo>
                  <a:pt x="1535860" y="3431260"/>
                </a:lnTo>
                <a:lnTo>
                  <a:pt x="1583167" y="3435801"/>
                </a:lnTo>
                <a:lnTo>
                  <a:pt x="1630838" y="3439067"/>
                </a:lnTo>
                <a:lnTo>
                  <a:pt x="1678854" y="3441038"/>
                </a:lnTo>
                <a:lnTo>
                  <a:pt x="1727200" y="3441700"/>
                </a:lnTo>
                <a:lnTo>
                  <a:pt x="1775545" y="3441038"/>
                </a:lnTo>
                <a:lnTo>
                  <a:pt x="1823561" y="3439067"/>
                </a:lnTo>
                <a:lnTo>
                  <a:pt x="1871232" y="3435801"/>
                </a:lnTo>
                <a:lnTo>
                  <a:pt x="1918539" y="3431260"/>
                </a:lnTo>
                <a:lnTo>
                  <a:pt x="1965466" y="3425459"/>
                </a:lnTo>
                <a:lnTo>
                  <a:pt x="2011995" y="3418417"/>
                </a:lnTo>
                <a:lnTo>
                  <a:pt x="2058108" y="3410150"/>
                </a:lnTo>
                <a:lnTo>
                  <a:pt x="2103790" y="3400676"/>
                </a:lnTo>
                <a:lnTo>
                  <a:pt x="2149021" y="3390012"/>
                </a:lnTo>
                <a:lnTo>
                  <a:pt x="2193785" y="3378176"/>
                </a:lnTo>
                <a:lnTo>
                  <a:pt x="2238065" y="3365183"/>
                </a:lnTo>
                <a:lnTo>
                  <a:pt x="2281843" y="3351053"/>
                </a:lnTo>
                <a:lnTo>
                  <a:pt x="2325102" y="3335802"/>
                </a:lnTo>
                <a:lnTo>
                  <a:pt x="2367824" y="3319447"/>
                </a:lnTo>
                <a:lnTo>
                  <a:pt x="2409993" y="3302005"/>
                </a:lnTo>
                <a:lnTo>
                  <a:pt x="2451591" y="3283495"/>
                </a:lnTo>
                <a:lnTo>
                  <a:pt x="2492600" y="3263932"/>
                </a:lnTo>
                <a:lnTo>
                  <a:pt x="2533004" y="3243335"/>
                </a:lnTo>
                <a:lnTo>
                  <a:pt x="2572784" y="3221720"/>
                </a:lnTo>
                <a:lnTo>
                  <a:pt x="2611925" y="3199105"/>
                </a:lnTo>
                <a:lnTo>
                  <a:pt x="2650408" y="3175507"/>
                </a:lnTo>
                <a:lnTo>
                  <a:pt x="2688216" y="3150943"/>
                </a:lnTo>
                <a:lnTo>
                  <a:pt x="2725331" y="3125431"/>
                </a:lnTo>
                <a:lnTo>
                  <a:pt x="2761737" y="3098987"/>
                </a:lnTo>
                <a:lnTo>
                  <a:pt x="2797417" y="3071630"/>
                </a:lnTo>
                <a:lnTo>
                  <a:pt x="2832352" y="3043376"/>
                </a:lnTo>
                <a:lnTo>
                  <a:pt x="2866525" y="3014242"/>
                </a:lnTo>
                <a:lnTo>
                  <a:pt x="2899920" y="2984247"/>
                </a:lnTo>
                <a:lnTo>
                  <a:pt x="2932519" y="2953406"/>
                </a:lnTo>
                <a:lnTo>
                  <a:pt x="2964304" y="2921738"/>
                </a:lnTo>
                <a:lnTo>
                  <a:pt x="2995259" y="2889259"/>
                </a:lnTo>
                <a:lnTo>
                  <a:pt x="3025365" y="2855987"/>
                </a:lnTo>
                <a:lnTo>
                  <a:pt x="3054606" y="2821939"/>
                </a:lnTo>
                <a:lnTo>
                  <a:pt x="3082964" y="2787132"/>
                </a:lnTo>
                <a:lnTo>
                  <a:pt x="3110423" y="2751584"/>
                </a:lnTo>
                <a:lnTo>
                  <a:pt x="3136964" y="2715312"/>
                </a:lnTo>
                <a:lnTo>
                  <a:pt x="3162570" y="2678333"/>
                </a:lnTo>
                <a:lnTo>
                  <a:pt x="3187224" y="2640664"/>
                </a:lnTo>
                <a:lnTo>
                  <a:pt x="3210909" y="2602322"/>
                </a:lnTo>
                <a:lnTo>
                  <a:pt x="3233608" y="2563326"/>
                </a:lnTo>
                <a:lnTo>
                  <a:pt x="3255302" y="2523691"/>
                </a:lnTo>
                <a:lnTo>
                  <a:pt x="3275976" y="2483436"/>
                </a:lnTo>
                <a:lnTo>
                  <a:pt x="3295611" y="2442578"/>
                </a:lnTo>
                <a:lnTo>
                  <a:pt x="3314190" y="2401133"/>
                </a:lnTo>
                <a:lnTo>
                  <a:pt x="3331696" y="2359119"/>
                </a:lnTo>
                <a:lnTo>
                  <a:pt x="3348111" y="2316554"/>
                </a:lnTo>
                <a:lnTo>
                  <a:pt x="3363419" y="2273454"/>
                </a:lnTo>
                <a:lnTo>
                  <a:pt x="3377601" y="2229837"/>
                </a:lnTo>
                <a:lnTo>
                  <a:pt x="3390641" y="2185720"/>
                </a:lnTo>
                <a:lnTo>
                  <a:pt x="3402521" y="2141120"/>
                </a:lnTo>
                <a:lnTo>
                  <a:pt x="3413225" y="2096055"/>
                </a:lnTo>
                <a:lnTo>
                  <a:pt x="3422734" y="2050542"/>
                </a:lnTo>
                <a:lnTo>
                  <a:pt x="3431031" y="2004598"/>
                </a:lnTo>
                <a:lnTo>
                  <a:pt x="3438099" y="1958240"/>
                </a:lnTo>
                <a:lnTo>
                  <a:pt x="3443921" y="1911486"/>
                </a:lnTo>
                <a:lnTo>
                  <a:pt x="3448479" y="1864352"/>
                </a:lnTo>
                <a:lnTo>
                  <a:pt x="3451757" y="1816857"/>
                </a:lnTo>
                <a:lnTo>
                  <a:pt x="3453736" y="1769017"/>
                </a:lnTo>
                <a:lnTo>
                  <a:pt x="3454400" y="1720850"/>
                </a:lnTo>
                <a:lnTo>
                  <a:pt x="3453736" y="1672682"/>
                </a:lnTo>
                <a:lnTo>
                  <a:pt x="3451757" y="1624842"/>
                </a:lnTo>
                <a:lnTo>
                  <a:pt x="3448479" y="1577347"/>
                </a:lnTo>
                <a:lnTo>
                  <a:pt x="3443921" y="1530213"/>
                </a:lnTo>
                <a:lnTo>
                  <a:pt x="3438099" y="1483459"/>
                </a:lnTo>
                <a:lnTo>
                  <a:pt x="3431031" y="1437101"/>
                </a:lnTo>
                <a:lnTo>
                  <a:pt x="3422734" y="1391157"/>
                </a:lnTo>
                <a:lnTo>
                  <a:pt x="3413225" y="1345644"/>
                </a:lnTo>
                <a:lnTo>
                  <a:pt x="3402521" y="1300579"/>
                </a:lnTo>
                <a:lnTo>
                  <a:pt x="3390641" y="1255979"/>
                </a:lnTo>
                <a:lnTo>
                  <a:pt x="3377601" y="1211862"/>
                </a:lnTo>
                <a:lnTo>
                  <a:pt x="3363419" y="1168245"/>
                </a:lnTo>
                <a:lnTo>
                  <a:pt x="3348111" y="1125145"/>
                </a:lnTo>
                <a:lnTo>
                  <a:pt x="3331696" y="1082580"/>
                </a:lnTo>
                <a:lnTo>
                  <a:pt x="3314190" y="1040566"/>
                </a:lnTo>
                <a:lnTo>
                  <a:pt x="3295611" y="999121"/>
                </a:lnTo>
                <a:lnTo>
                  <a:pt x="3275976" y="958263"/>
                </a:lnTo>
                <a:lnTo>
                  <a:pt x="3255302" y="918008"/>
                </a:lnTo>
                <a:lnTo>
                  <a:pt x="3233608" y="878373"/>
                </a:lnTo>
                <a:lnTo>
                  <a:pt x="3210909" y="839377"/>
                </a:lnTo>
                <a:lnTo>
                  <a:pt x="3187224" y="801035"/>
                </a:lnTo>
                <a:lnTo>
                  <a:pt x="3162570" y="763366"/>
                </a:lnTo>
                <a:lnTo>
                  <a:pt x="3136964" y="726387"/>
                </a:lnTo>
                <a:lnTo>
                  <a:pt x="3110423" y="690115"/>
                </a:lnTo>
                <a:lnTo>
                  <a:pt x="3082964" y="654567"/>
                </a:lnTo>
                <a:lnTo>
                  <a:pt x="3054606" y="619760"/>
                </a:lnTo>
                <a:lnTo>
                  <a:pt x="3025365" y="585712"/>
                </a:lnTo>
                <a:lnTo>
                  <a:pt x="2995259" y="552440"/>
                </a:lnTo>
                <a:lnTo>
                  <a:pt x="2964304" y="519961"/>
                </a:lnTo>
                <a:lnTo>
                  <a:pt x="2932519" y="488293"/>
                </a:lnTo>
                <a:lnTo>
                  <a:pt x="2899920" y="457452"/>
                </a:lnTo>
                <a:lnTo>
                  <a:pt x="2866525" y="427457"/>
                </a:lnTo>
                <a:lnTo>
                  <a:pt x="2832352" y="398323"/>
                </a:lnTo>
                <a:lnTo>
                  <a:pt x="2797417" y="370069"/>
                </a:lnTo>
                <a:lnTo>
                  <a:pt x="2761737" y="342712"/>
                </a:lnTo>
                <a:lnTo>
                  <a:pt x="2725331" y="316268"/>
                </a:lnTo>
                <a:lnTo>
                  <a:pt x="2688216" y="290756"/>
                </a:lnTo>
                <a:lnTo>
                  <a:pt x="2650408" y="266192"/>
                </a:lnTo>
                <a:lnTo>
                  <a:pt x="2611925" y="242594"/>
                </a:lnTo>
                <a:lnTo>
                  <a:pt x="2572784" y="219979"/>
                </a:lnTo>
                <a:lnTo>
                  <a:pt x="2533004" y="198364"/>
                </a:lnTo>
                <a:lnTo>
                  <a:pt x="2492600" y="177767"/>
                </a:lnTo>
                <a:lnTo>
                  <a:pt x="2451591" y="158204"/>
                </a:lnTo>
                <a:lnTo>
                  <a:pt x="2409993" y="139694"/>
                </a:lnTo>
                <a:lnTo>
                  <a:pt x="2367824" y="122252"/>
                </a:lnTo>
                <a:lnTo>
                  <a:pt x="2325102" y="105897"/>
                </a:lnTo>
                <a:lnTo>
                  <a:pt x="2281843" y="90646"/>
                </a:lnTo>
                <a:lnTo>
                  <a:pt x="2238065" y="76516"/>
                </a:lnTo>
                <a:lnTo>
                  <a:pt x="2193785" y="63523"/>
                </a:lnTo>
                <a:lnTo>
                  <a:pt x="2149021" y="51687"/>
                </a:lnTo>
                <a:lnTo>
                  <a:pt x="2103790" y="41023"/>
                </a:lnTo>
                <a:lnTo>
                  <a:pt x="2058108" y="31549"/>
                </a:lnTo>
                <a:lnTo>
                  <a:pt x="2011995" y="23282"/>
                </a:lnTo>
                <a:lnTo>
                  <a:pt x="1965466" y="16240"/>
                </a:lnTo>
                <a:lnTo>
                  <a:pt x="1918539" y="10439"/>
                </a:lnTo>
                <a:lnTo>
                  <a:pt x="1871232" y="5898"/>
                </a:lnTo>
                <a:lnTo>
                  <a:pt x="1823561" y="2632"/>
                </a:lnTo>
                <a:lnTo>
                  <a:pt x="1775545" y="661"/>
                </a:lnTo>
                <a:lnTo>
                  <a:pt x="1727200" y="0"/>
                </a:lnTo>
                <a:close/>
              </a:path>
            </a:pathLst>
          </a:custGeom>
          <a:solidFill>
            <a:srgbClr val="54C7FC">
              <a:alpha val="78039"/>
            </a:srgbClr>
          </a:solidFill>
        </p:spPr>
        <p:txBody>
          <a:bodyPr wrap="square" lIns="0" tIns="0" rIns="0" bIns="0" rtlCol="0"/>
          <a:lstStyle/>
          <a:p>
            <a:endParaRPr/>
          </a:p>
        </p:txBody>
      </p:sp>
      <p:sp>
        <p:nvSpPr>
          <p:cNvPr id="169" name="object 169"/>
          <p:cNvSpPr txBox="1"/>
          <p:nvPr/>
        </p:nvSpPr>
        <p:spPr>
          <a:xfrm>
            <a:off x="1295675" y="3338230"/>
            <a:ext cx="2407920" cy="1038860"/>
          </a:xfrm>
          <a:prstGeom prst="rect">
            <a:avLst/>
          </a:prstGeom>
        </p:spPr>
        <p:txBody>
          <a:bodyPr vert="horz" wrap="square" lIns="0" tIns="12700" rIns="0" bIns="0" rtlCol="0">
            <a:spAutoFit/>
          </a:bodyPr>
          <a:lstStyle/>
          <a:p>
            <a:pPr algn="ctr">
              <a:lnSpc>
                <a:spcPct val="100000"/>
              </a:lnSpc>
              <a:spcBef>
                <a:spcPts val="100"/>
              </a:spcBef>
            </a:pPr>
            <a:r>
              <a:rPr sz="2400" spc="-120" dirty="0">
                <a:solidFill>
                  <a:srgbClr val="FFFFFF"/>
                </a:solidFill>
                <a:latin typeface="Lucida Sans"/>
                <a:cs typeface="Lucida Sans"/>
              </a:rPr>
              <a:t>Facebook</a:t>
            </a:r>
            <a:endParaRPr sz="2400">
              <a:latin typeface="Lucida Sans"/>
              <a:cs typeface="Lucida Sans"/>
            </a:endParaRPr>
          </a:p>
          <a:p>
            <a:pPr marL="12700" marR="5080" indent="-6350" algn="ctr">
              <a:lnSpc>
                <a:spcPct val="101200"/>
              </a:lnSpc>
            </a:pPr>
            <a:r>
              <a:rPr sz="1400" spc="-85" dirty="0">
                <a:solidFill>
                  <a:srgbClr val="FFFFFF"/>
                </a:solidFill>
                <a:latin typeface="Lucida Sans"/>
                <a:cs typeface="Lucida Sans"/>
              </a:rPr>
              <a:t>The </a:t>
            </a:r>
            <a:r>
              <a:rPr sz="1400" spc="-75" dirty="0">
                <a:solidFill>
                  <a:srgbClr val="FFFFFF"/>
                </a:solidFill>
                <a:latin typeface="Lucida Sans"/>
                <a:cs typeface="Lucida Sans"/>
              </a:rPr>
              <a:t>largest </a:t>
            </a:r>
            <a:r>
              <a:rPr sz="1400" spc="-80" dirty="0">
                <a:solidFill>
                  <a:srgbClr val="FFFFFF"/>
                </a:solidFill>
                <a:latin typeface="Lucida Sans"/>
                <a:cs typeface="Lucida Sans"/>
              </a:rPr>
              <a:t>audience </a:t>
            </a:r>
            <a:r>
              <a:rPr sz="1400" spc="-90" dirty="0">
                <a:solidFill>
                  <a:srgbClr val="FFFFFF"/>
                </a:solidFill>
                <a:latin typeface="Lucida Sans"/>
                <a:cs typeface="Lucida Sans"/>
              </a:rPr>
              <a:t>and </a:t>
            </a:r>
            <a:r>
              <a:rPr sz="1400" spc="-95" dirty="0">
                <a:solidFill>
                  <a:srgbClr val="FFFFFF"/>
                </a:solidFill>
                <a:latin typeface="Lucida Sans"/>
                <a:cs typeface="Lucida Sans"/>
              </a:rPr>
              <a:t>the  </a:t>
            </a:r>
            <a:r>
              <a:rPr sz="1400" spc="-45" dirty="0">
                <a:solidFill>
                  <a:srgbClr val="FFFFFF"/>
                </a:solidFill>
                <a:latin typeface="Lucida Sans"/>
                <a:cs typeface="Lucida Sans"/>
              </a:rPr>
              <a:t>most</a:t>
            </a:r>
            <a:r>
              <a:rPr sz="1400" spc="-350" dirty="0">
                <a:solidFill>
                  <a:srgbClr val="FFFFFF"/>
                </a:solidFill>
                <a:latin typeface="Lucida Sans"/>
                <a:cs typeface="Lucida Sans"/>
              </a:rPr>
              <a:t> </a:t>
            </a:r>
            <a:r>
              <a:rPr sz="1400" spc="-85" dirty="0">
                <a:solidFill>
                  <a:srgbClr val="FFFFFF"/>
                </a:solidFill>
                <a:latin typeface="Lucida Sans"/>
                <a:cs typeface="Lucida Sans"/>
              </a:rPr>
              <a:t>important </a:t>
            </a:r>
            <a:r>
              <a:rPr sz="1400" spc="-70" dirty="0">
                <a:solidFill>
                  <a:srgbClr val="FFFFFF"/>
                </a:solidFill>
                <a:latin typeface="Lucida Sans"/>
                <a:cs typeface="Lucida Sans"/>
              </a:rPr>
              <a:t>social </a:t>
            </a:r>
            <a:r>
              <a:rPr sz="1400" spc="-90" dirty="0">
                <a:solidFill>
                  <a:srgbClr val="FFFFFF"/>
                </a:solidFill>
                <a:latin typeface="Lucida Sans"/>
                <a:cs typeface="Lucida Sans"/>
              </a:rPr>
              <a:t>platform  </a:t>
            </a:r>
            <a:r>
              <a:rPr sz="1400" spc="-100" dirty="0">
                <a:solidFill>
                  <a:srgbClr val="FFFFFF"/>
                </a:solidFill>
                <a:latin typeface="Lucida Sans"/>
                <a:cs typeface="Lucida Sans"/>
              </a:rPr>
              <a:t>for </a:t>
            </a:r>
            <a:r>
              <a:rPr sz="1400" spc="-80" dirty="0">
                <a:solidFill>
                  <a:srgbClr val="FFFFFF"/>
                </a:solidFill>
                <a:latin typeface="Lucida Sans"/>
                <a:cs typeface="Lucida Sans"/>
              </a:rPr>
              <a:t>local </a:t>
            </a:r>
            <a:r>
              <a:rPr sz="1400" spc="-65" dirty="0">
                <a:solidFill>
                  <a:srgbClr val="FFFFFF"/>
                </a:solidFill>
                <a:latin typeface="Lucida Sans"/>
                <a:cs typeface="Lucida Sans"/>
              </a:rPr>
              <a:t>business</a:t>
            </a:r>
            <a:r>
              <a:rPr sz="1400" spc="-195" dirty="0">
                <a:solidFill>
                  <a:srgbClr val="FFFFFF"/>
                </a:solidFill>
                <a:latin typeface="Lucida Sans"/>
                <a:cs typeface="Lucida Sans"/>
              </a:rPr>
              <a:t> </a:t>
            </a:r>
            <a:r>
              <a:rPr sz="1400" spc="-90" dirty="0">
                <a:solidFill>
                  <a:srgbClr val="FFFFFF"/>
                </a:solidFill>
                <a:latin typeface="Lucida Sans"/>
                <a:cs typeface="Lucida Sans"/>
              </a:rPr>
              <a:t>marketing</a:t>
            </a:r>
            <a:endParaRPr sz="1400">
              <a:latin typeface="Lucida Sans"/>
              <a:cs typeface="Lucida Sans"/>
            </a:endParaRPr>
          </a:p>
        </p:txBody>
      </p:sp>
      <p:sp>
        <p:nvSpPr>
          <p:cNvPr id="170" name="object 170"/>
          <p:cNvSpPr/>
          <p:nvPr/>
        </p:nvSpPr>
        <p:spPr>
          <a:xfrm>
            <a:off x="2298700" y="2133600"/>
            <a:ext cx="406400" cy="876300"/>
          </a:xfrm>
          <a:custGeom>
            <a:avLst/>
            <a:gdLst/>
            <a:ahLst/>
            <a:cxnLst/>
            <a:rect l="l" t="t" r="r" b="b"/>
            <a:pathLst>
              <a:path w="406400" h="876300">
                <a:moveTo>
                  <a:pt x="269492" y="436699"/>
                </a:moveTo>
                <a:lnTo>
                  <a:pt x="89350" y="436699"/>
                </a:lnTo>
                <a:lnTo>
                  <a:pt x="89350" y="876300"/>
                </a:lnTo>
                <a:lnTo>
                  <a:pt x="269492" y="876300"/>
                </a:lnTo>
                <a:lnTo>
                  <a:pt x="269492" y="436699"/>
                </a:lnTo>
                <a:close/>
              </a:path>
              <a:path w="406400" h="876300">
                <a:moveTo>
                  <a:pt x="406400" y="287263"/>
                </a:moveTo>
                <a:lnTo>
                  <a:pt x="0" y="287263"/>
                </a:lnTo>
                <a:lnTo>
                  <a:pt x="0" y="436699"/>
                </a:lnTo>
                <a:lnTo>
                  <a:pt x="391988" y="436699"/>
                </a:lnTo>
                <a:lnTo>
                  <a:pt x="406400" y="287263"/>
                </a:lnTo>
                <a:close/>
              </a:path>
              <a:path w="406400" h="876300">
                <a:moveTo>
                  <a:pt x="406400" y="0"/>
                </a:moveTo>
                <a:lnTo>
                  <a:pt x="283903" y="0"/>
                </a:lnTo>
                <a:lnTo>
                  <a:pt x="227749" y="4382"/>
                </a:lnTo>
                <a:lnTo>
                  <a:pt x="182309" y="17291"/>
                </a:lnTo>
                <a:lnTo>
                  <a:pt x="146827" y="38372"/>
                </a:lnTo>
                <a:lnTo>
                  <a:pt x="120547" y="67270"/>
                </a:lnTo>
                <a:lnTo>
                  <a:pt x="102711" y="103630"/>
                </a:lnTo>
                <a:lnTo>
                  <a:pt x="92565" y="147095"/>
                </a:lnTo>
                <a:lnTo>
                  <a:pt x="89350" y="197312"/>
                </a:lnTo>
                <a:lnTo>
                  <a:pt x="89350" y="287263"/>
                </a:lnTo>
                <a:lnTo>
                  <a:pt x="269492" y="287263"/>
                </a:lnTo>
                <a:lnTo>
                  <a:pt x="269492" y="211820"/>
                </a:lnTo>
                <a:lnTo>
                  <a:pt x="271046" y="184935"/>
                </a:lnTo>
                <a:lnTo>
                  <a:pt x="278679" y="165394"/>
                </a:lnTo>
                <a:lnTo>
                  <a:pt x="296851" y="153470"/>
                </a:lnTo>
                <a:lnTo>
                  <a:pt x="330019" y="149435"/>
                </a:lnTo>
                <a:lnTo>
                  <a:pt x="406400" y="149435"/>
                </a:lnTo>
                <a:lnTo>
                  <a:pt x="406400" y="0"/>
                </a:lnTo>
                <a:close/>
              </a:path>
            </a:pathLst>
          </a:custGeom>
          <a:solidFill>
            <a:srgbClr val="FFFFFF"/>
          </a:solidFill>
        </p:spPr>
        <p:txBody>
          <a:bodyPr wrap="square" lIns="0" tIns="0" rIns="0" bIns="0" rtlCol="0"/>
          <a:lstStyle/>
          <a:p>
            <a:endParaRPr/>
          </a:p>
        </p:txBody>
      </p:sp>
      <p:sp>
        <p:nvSpPr>
          <p:cNvPr id="171" name="object 171"/>
          <p:cNvSpPr txBox="1"/>
          <p:nvPr/>
        </p:nvSpPr>
        <p:spPr>
          <a:xfrm>
            <a:off x="8001296" y="4053805"/>
            <a:ext cx="1253490" cy="683260"/>
          </a:xfrm>
          <a:prstGeom prst="rect">
            <a:avLst/>
          </a:prstGeom>
        </p:spPr>
        <p:txBody>
          <a:bodyPr vert="horz" wrap="square" lIns="0" tIns="12700" rIns="0" bIns="0" rtlCol="0">
            <a:spAutoFit/>
          </a:bodyPr>
          <a:lstStyle/>
          <a:p>
            <a:pPr marL="12700" algn="ctr">
              <a:lnSpc>
                <a:spcPts val="2080"/>
              </a:lnSpc>
              <a:spcBef>
                <a:spcPts val="100"/>
              </a:spcBef>
            </a:pPr>
            <a:r>
              <a:rPr sz="1800" spc="-80" dirty="0">
                <a:solidFill>
                  <a:srgbClr val="FFFFFF"/>
                </a:solidFill>
                <a:latin typeface="Lucida Sans"/>
                <a:cs typeface="Lucida Sans"/>
              </a:rPr>
              <a:t>Pinterest</a:t>
            </a:r>
            <a:endParaRPr sz="1800">
              <a:latin typeface="Lucida Sans"/>
              <a:cs typeface="Lucida Sans"/>
            </a:endParaRPr>
          </a:p>
          <a:p>
            <a:pPr marL="12700" marR="5080" indent="9525" algn="ctr">
              <a:lnSpc>
                <a:spcPts val="1500"/>
              </a:lnSpc>
              <a:spcBef>
                <a:spcPts val="120"/>
              </a:spcBef>
            </a:pPr>
            <a:r>
              <a:rPr sz="1400" spc="-70" dirty="0">
                <a:solidFill>
                  <a:srgbClr val="FFFFFF"/>
                </a:solidFill>
                <a:latin typeface="Lucida Sans"/>
                <a:cs typeface="Lucida Sans"/>
              </a:rPr>
              <a:t>Largest  </a:t>
            </a:r>
            <a:r>
              <a:rPr sz="1400" spc="-90" dirty="0">
                <a:solidFill>
                  <a:srgbClr val="FFFFFF"/>
                </a:solidFill>
                <a:latin typeface="Lucida Sans"/>
                <a:cs typeface="Lucida Sans"/>
              </a:rPr>
              <a:t>platform </a:t>
            </a:r>
            <a:r>
              <a:rPr sz="1400" spc="-110" dirty="0">
                <a:solidFill>
                  <a:srgbClr val="FFFFFF"/>
                </a:solidFill>
                <a:latin typeface="Lucida Sans"/>
                <a:cs typeface="Lucida Sans"/>
              </a:rPr>
              <a:t>in</a:t>
            </a:r>
            <a:r>
              <a:rPr sz="1400" spc="-175" dirty="0">
                <a:solidFill>
                  <a:srgbClr val="FFFFFF"/>
                </a:solidFill>
                <a:latin typeface="Lucida Sans"/>
                <a:cs typeface="Lucida Sans"/>
              </a:rPr>
              <a:t> </a:t>
            </a:r>
            <a:r>
              <a:rPr sz="1400" spc="-95" dirty="0">
                <a:solidFill>
                  <a:srgbClr val="FFFFFF"/>
                </a:solidFill>
                <a:latin typeface="Lucida Sans"/>
                <a:cs typeface="Lucida Sans"/>
              </a:rPr>
              <a:t>food</a:t>
            </a:r>
            <a:endParaRPr sz="1400">
              <a:latin typeface="Lucida Sans"/>
              <a:cs typeface="Lucida Sans"/>
            </a:endParaRPr>
          </a:p>
        </p:txBody>
      </p:sp>
      <p:sp>
        <p:nvSpPr>
          <p:cNvPr id="172" name="object 172"/>
          <p:cNvSpPr txBox="1"/>
          <p:nvPr/>
        </p:nvSpPr>
        <p:spPr>
          <a:xfrm>
            <a:off x="5910943" y="3163646"/>
            <a:ext cx="1645285" cy="1064260"/>
          </a:xfrm>
          <a:prstGeom prst="rect">
            <a:avLst/>
          </a:prstGeom>
        </p:spPr>
        <p:txBody>
          <a:bodyPr vert="horz" wrap="square" lIns="0" tIns="12700" rIns="0" bIns="0" rtlCol="0">
            <a:spAutoFit/>
          </a:bodyPr>
          <a:lstStyle/>
          <a:p>
            <a:pPr marL="5715" algn="ctr">
              <a:lnSpc>
                <a:spcPts val="2080"/>
              </a:lnSpc>
              <a:spcBef>
                <a:spcPts val="100"/>
              </a:spcBef>
            </a:pPr>
            <a:r>
              <a:rPr sz="1800" spc="-85" dirty="0">
                <a:solidFill>
                  <a:srgbClr val="FFFFFF"/>
                </a:solidFill>
                <a:latin typeface="Lucida Sans"/>
                <a:cs typeface="Lucida Sans"/>
              </a:rPr>
              <a:t>Twitter</a:t>
            </a:r>
            <a:endParaRPr sz="1800">
              <a:latin typeface="Lucida Sans"/>
              <a:cs typeface="Lucida Sans"/>
            </a:endParaRPr>
          </a:p>
          <a:p>
            <a:pPr marL="12065" marR="5080" indent="19685" algn="ctr">
              <a:lnSpc>
                <a:spcPts val="1500"/>
              </a:lnSpc>
              <a:spcBef>
                <a:spcPts val="120"/>
              </a:spcBef>
            </a:pPr>
            <a:r>
              <a:rPr sz="1400" spc="-85" dirty="0">
                <a:solidFill>
                  <a:srgbClr val="FFFFFF"/>
                </a:solidFill>
                <a:latin typeface="Lucida Sans"/>
                <a:cs typeface="Lucida Sans"/>
              </a:rPr>
              <a:t>Build </a:t>
            </a:r>
            <a:r>
              <a:rPr sz="1400" spc="-35" dirty="0">
                <a:solidFill>
                  <a:srgbClr val="FFFFFF"/>
                </a:solidFill>
                <a:latin typeface="Lucida Sans"/>
                <a:cs typeface="Lucida Sans"/>
              </a:rPr>
              <a:t>a </a:t>
            </a:r>
            <a:r>
              <a:rPr sz="1400" spc="-95" dirty="0">
                <a:solidFill>
                  <a:srgbClr val="FFFFFF"/>
                </a:solidFill>
                <a:latin typeface="Lucida Sans"/>
                <a:cs typeface="Lucida Sans"/>
              </a:rPr>
              <a:t>local, </a:t>
            </a:r>
            <a:r>
              <a:rPr sz="1400" spc="-75" dirty="0">
                <a:solidFill>
                  <a:srgbClr val="FFFFFF"/>
                </a:solidFill>
                <a:latin typeface="Lucida Sans"/>
                <a:cs typeface="Lucida Sans"/>
              </a:rPr>
              <a:t>niche  </a:t>
            </a:r>
            <a:r>
              <a:rPr sz="1400" spc="-85" dirty="0">
                <a:solidFill>
                  <a:srgbClr val="FFFFFF"/>
                </a:solidFill>
                <a:latin typeface="Lucida Sans"/>
                <a:cs typeface="Lucida Sans"/>
              </a:rPr>
              <a:t>audience. </a:t>
            </a:r>
            <a:r>
              <a:rPr sz="1400" spc="-80" dirty="0">
                <a:solidFill>
                  <a:srgbClr val="FFFFFF"/>
                </a:solidFill>
                <a:latin typeface="Lucida Sans"/>
                <a:cs typeface="Lucida Sans"/>
              </a:rPr>
              <a:t>Learn</a:t>
            </a:r>
            <a:r>
              <a:rPr sz="1400" spc="-229" dirty="0">
                <a:solidFill>
                  <a:srgbClr val="FFFFFF"/>
                </a:solidFill>
                <a:latin typeface="Lucida Sans"/>
                <a:cs typeface="Lucida Sans"/>
              </a:rPr>
              <a:t> </a:t>
            </a:r>
            <a:r>
              <a:rPr sz="1400" spc="-80" dirty="0">
                <a:solidFill>
                  <a:srgbClr val="FFFFFF"/>
                </a:solidFill>
                <a:latin typeface="Lucida Sans"/>
                <a:cs typeface="Lucida Sans"/>
              </a:rPr>
              <a:t>from  </a:t>
            </a:r>
            <a:r>
              <a:rPr sz="1400" spc="-75" dirty="0">
                <a:solidFill>
                  <a:srgbClr val="FFFFFF"/>
                </a:solidFill>
                <a:latin typeface="Lucida Sans"/>
                <a:cs typeface="Lucida Sans"/>
              </a:rPr>
              <a:t>others </a:t>
            </a:r>
            <a:r>
              <a:rPr sz="1400" spc="-110" dirty="0">
                <a:solidFill>
                  <a:srgbClr val="FFFFFF"/>
                </a:solidFill>
                <a:latin typeface="Lucida Sans"/>
                <a:cs typeface="Lucida Sans"/>
              </a:rPr>
              <a:t>in </a:t>
            </a:r>
            <a:r>
              <a:rPr sz="1400" spc="-80" dirty="0">
                <a:solidFill>
                  <a:srgbClr val="FFFFFF"/>
                </a:solidFill>
                <a:latin typeface="Lucida Sans"/>
                <a:cs typeface="Lucida Sans"/>
              </a:rPr>
              <a:t>local </a:t>
            </a:r>
            <a:r>
              <a:rPr sz="1400" spc="-85" dirty="0">
                <a:solidFill>
                  <a:srgbClr val="FFFFFF"/>
                </a:solidFill>
                <a:latin typeface="Lucida Sans"/>
                <a:cs typeface="Lucida Sans"/>
              </a:rPr>
              <a:t>food  </a:t>
            </a:r>
            <a:r>
              <a:rPr sz="1400" spc="-45" dirty="0">
                <a:solidFill>
                  <a:srgbClr val="FFFFFF"/>
                </a:solidFill>
                <a:latin typeface="Lucida Sans"/>
                <a:cs typeface="Lucida Sans"/>
              </a:rPr>
              <a:t>across </a:t>
            </a:r>
            <a:r>
              <a:rPr sz="1400" spc="-95" dirty="0">
                <a:solidFill>
                  <a:srgbClr val="FFFFFF"/>
                </a:solidFill>
                <a:latin typeface="Lucida Sans"/>
                <a:cs typeface="Lucida Sans"/>
              </a:rPr>
              <a:t>the</a:t>
            </a:r>
            <a:r>
              <a:rPr sz="1400" spc="-200" dirty="0">
                <a:solidFill>
                  <a:srgbClr val="FFFFFF"/>
                </a:solidFill>
                <a:latin typeface="Lucida Sans"/>
                <a:cs typeface="Lucida Sans"/>
              </a:rPr>
              <a:t> </a:t>
            </a:r>
            <a:r>
              <a:rPr sz="1400" spc="-75" dirty="0">
                <a:solidFill>
                  <a:srgbClr val="FFFFFF"/>
                </a:solidFill>
                <a:latin typeface="Lucida Sans"/>
                <a:cs typeface="Lucida Sans"/>
              </a:rPr>
              <a:t>country</a:t>
            </a:r>
            <a:endParaRPr sz="1400">
              <a:latin typeface="Lucida Sans"/>
              <a:cs typeface="Lucida Sans"/>
            </a:endParaRPr>
          </a:p>
        </p:txBody>
      </p:sp>
      <p:sp>
        <p:nvSpPr>
          <p:cNvPr id="173" name="object 173"/>
          <p:cNvSpPr/>
          <p:nvPr/>
        </p:nvSpPr>
        <p:spPr>
          <a:xfrm>
            <a:off x="9474200" y="6223000"/>
            <a:ext cx="38100" cy="38100"/>
          </a:xfrm>
          <a:custGeom>
            <a:avLst/>
            <a:gdLst/>
            <a:ahLst/>
            <a:cxnLst/>
            <a:rect l="l" t="t" r="r" b="b"/>
            <a:pathLst>
              <a:path w="38100" h="38100">
                <a:moveTo>
                  <a:pt x="19050" y="0"/>
                </a:moveTo>
                <a:lnTo>
                  <a:pt x="11635" y="1497"/>
                </a:lnTo>
                <a:lnTo>
                  <a:pt x="5579" y="5579"/>
                </a:lnTo>
                <a:lnTo>
                  <a:pt x="1497" y="11634"/>
                </a:lnTo>
                <a:lnTo>
                  <a:pt x="0" y="19050"/>
                </a:lnTo>
                <a:lnTo>
                  <a:pt x="1497" y="26465"/>
                </a:lnTo>
                <a:lnTo>
                  <a:pt x="5579" y="32520"/>
                </a:lnTo>
                <a:lnTo>
                  <a:pt x="11635" y="36602"/>
                </a:lnTo>
                <a:lnTo>
                  <a:pt x="19050" y="38100"/>
                </a:lnTo>
                <a:lnTo>
                  <a:pt x="26464" y="36602"/>
                </a:lnTo>
                <a:lnTo>
                  <a:pt x="32520" y="32520"/>
                </a:lnTo>
                <a:lnTo>
                  <a:pt x="36602" y="26465"/>
                </a:lnTo>
                <a:lnTo>
                  <a:pt x="38100" y="19050"/>
                </a:lnTo>
                <a:lnTo>
                  <a:pt x="36602" y="11634"/>
                </a:lnTo>
                <a:lnTo>
                  <a:pt x="32520" y="5579"/>
                </a:lnTo>
                <a:lnTo>
                  <a:pt x="26464" y="1497"/>
                </a:lnTo>
                <a:lnTo>
                  <a:pt x="19050" y="0"/>
                </a:lnTo>
                <a:close/>
              </a:path>
            </a:pathLst>
          </a:custGeom>
          <a:solidFill>
            <a:srgbClr val="BFBFBF"/>
          </a:solidFill>
        </p:spPr>
        <p:txBody>
          <a:bodyPr wrap="square" lIns="0" tIns="0" rIns="0" bIns="0" rtlCol="0"/>
          <a:lstStyle/>
          <a:p>
            <a:endParaRPr/>
          </a:p>
        </p:txBody>
      </p:sp>
      <p:sp>
        <p:nvSpPr>
          <p:cNvPr id="174" name="object 174"/>
          <p:cNvSpPr/>
          <p:nvPr/>
        </p:nvSpPr>
        <p:spPr>
          <a:xfrm>
            <a:off x="9461500" y="5937250"/>
            <a:ext cx="63500" cy="0"/>
          </a:xfrm>
          <a:custGeom>
            <a:avLst/>
            <a:gdLst/>
            <a:ahLst/>
            <a:cxnLst/>
            <a:rect l="l" t="t" r="r" b="b"/>
            <a:pathLst>
              <a:path w="63500">
                <a:moveTo>
                  <a:pt x="0" y="0"/>
                </a:moveTo>
                <a:lnTo>
                  <a:pt x="63500" y="0"/>
                </a:lnTo>
              </a:path>
            </a:pathLst>
          </a:custGeom>
          <a:ln w="12700">
            <a:solidFill>
              <a:srgbClr val="BFBFBF"/>
            </a:solidFill>
          </a:ln>
        </p:spPr>
        <p:txBody>
          <a:bodyPr wrap="square" lIns="0" tIns="0" rIns="0" bIns="0" rtlCol="0"/>
          <a:lstStyle/>
          <a:p>
            <a:endParaRPr/>
          </a:p>
        </p:txBody>
      </p:sp>
      <p:sp>
        <p:nvSpPr>
          <p:cNvPr id="175" name="object 175"/>
          <p:cNvSpPr/>
          <p:nvPr/>
        </p:nvSpPr>
        <p:spPr>
          <a:xfrm>
            <a:off x="9232900" y="5829300"/>
            <a:ext cx="520700" cy="520700"/>
          </a:xfrm>
          <a:custGeom>
            <a:avLst/>
            <a:gdLst/>
            <a:ahLst/>
            <a:cxnLst/>
            <a:rect l="l" t="t" r="r" b="b"/>
            <a:pathLst>
              <a:path w="520700" h="520700">
                <a:moveTo>
                  <a:pt x="260350" y="0"/>
                </a:moveTo>
                <a:lnTo>
                  <a:pt x="213540" y="4178"/>
                </a:lnTo>
                <a:lnTo>
                  <a:pt x="169488" y="16226"/>
                </a:lnTo>
                <a:lnTo>
                  <a:pt x="128927" y="35412"/>
                </a:lnTo>
                <a:lnTo>
                  <a:pt x="92592" y="61003"/>
                </a:lnTo>
                <a:lnTo>
                  <a:pt x="61216" y="92269"/>
                </a:lnTo>
                <a:lnTo>
                  <a:pt x="35535" y="128478"/>
                </a:lnTo>
                <a:lnTo>
                  <a:pt x="16283" y="168897"/>
                </a:lnTo>
                <a:lnTo>
                  <a:pt x="4193" y="212796"/>
                </a:lnTo>
                <a:lnTo>
                  <a:pt x="0" y="259442"/>
                </a:lnTo>
                <a:lnTo>
                  <a:pt x="4193" y="306151"/>
                </a:lnTo>
                <a:lnTo>
                  <a:pt x="16283" y="350216"/>
                </a:lnTo>
                <a:lnTo>
                  <a:pt x="35535" y="390877"/>
                </a:lnTo>
                <a:lnTo>
                  <a:pt x="61216" y="427372"/>
                </a:lnTo>
                <a:lnTo>
                  <a:pt x="92592" y="458939"/>
                </a:lnTo>
                <a:lnTo>
                  <a:pt x="128927" y="484817"/>
                </a:lnTo>
                <a:lnTo>
                  <a:pt x="169488" y="504244"/>
                </a:lnTo>
                <a:lnTo>
                  <a:pt x="213540" y="516459"/>
                </a:lnTo>
                <a:lnTo>
                  <a:pt x="260350" y="520700"/>
                </a:lnTo>
                <a:lnTo>
                  <a:pt x="307159" y="516459"/>
                </a:lnTo>
                <a:lnTo>
                  <a:pt x="351211" y="504244"/>
                </a:lnTo>
                <a:lnTo>
                  <a:pt x="391772" y="484817"/>
                </a:lnTo>
                <a:lnTo>
                  <a:pt x="428107" y="458939"/>
                </a:lnTo>
                <a:lnTo>
                  <a:pt x="437049" y="449942"/>
                </a:lnTo>
                <a:lnTo>
                  <a:pt x="183883" y="449942"/>
                </a:lnTo>
                <a:lnTo>
                  <a:pt x="173756" y="448015"/>
                </a:lnTo>
                <a:lnTo>
                  <a:pt x="165677" y="442685"/>
                </a:lnTo>
                <a:lnTo>
                  <a:pt x="160328" y="434634"/>
                </a:lnTo>
                <a:lnTo>
                  <a:pt x="158394" y="424542"/>
                </a:lnTo>
                <a:lnTo>
                  <a:pt x="158394" y="108857"/>
                </a:lnTo>
                <a:lnTo>
                  <a:pt x="160328" y="98765"/>
                </a:lnTo>
                <a:lnTo>
                  <a:pt x="165677" y="90714"/>
                </a:lnTo>
                <a:lnTo>
                  <a:pt x="173756" y="85384"/>
                </a:lnTo>
                <a:lnTo>
                  <a:pt x="183883" y="83457"/>
                </a:lnTo>
                <a:lnTo>
                  <a:pt x="450639" y="83457"/>
                </a:lnTo>
                <a:lnTo>
                  <a:pt x="428107" y="61003"/>
                </a:lnTo>
                <a:lnTo>
                  <a:pt x="391772" y="35412"/>
                </a:lnTo>
                <a:lnTo>
                  <a:pt x="351211" y="16226"/>
                </a:lnTo>
                <a:lnTo>
                  <a:pt x="307159" y="4178"/>
                </a:lnTo>
                <a:lnTo>
                  <a:pt x="260350" y="0"/>
                </a:lnTo>
                <a:close/>
              </a:path>
              <a:path w="520700" h="520700">
                <a:moveTo>
                  <a:pt x="450639" y="83457"/>
                </a:moveTo>
                <a:lnTo>
                  <a:pt x="340457" y="83457"/>
                </a:lnTo>
                <a:lnTo>
                  <a:pt x="350584" y="85384"/>
                </a:lnTo>
                <a:lnTo>
                  <a:pt x="358663" y="90714"/>
                </a:lnTo>
                <a:lnTo>
                  <a:pt x="364012" y="98765"/>
                </a:lnTo>
                <a:lnTo>
                  <a:pt x="365946" y="108857"/>
                </a:lnTo>
                <a:lnTo>
                  <a:pt x="365946" y="424542"/>
                </a:lnTo>
                <a:lnTo>
                  <a:pt x="364012" y="434634"/>
                </a:lnTo>
                <a:lnTo>
                  <a:pt x="358663" y="442685"/>
                </a:lnTo>
                <a:lnTo>
                  <a:pt x="350584" y="448015"/>
                </a:lnTo>
                <a:lnTo>
                  <a:pt x="340457" y="449942"/>
                </a:lnTo>
                <a:lnTo>
                  <a:pt x="437049" y="449942"/>
                </a:lnTo>
                <a:lnTo>
                  <a:pt x="485164" y="390877"/>
                </a:lnTo>
                <a:lnTo>
                  <a:pt x="504416" y="350216"/>
                </a:lnTo>
                <a:lnTo>
                  <a:pt x="516506" y="306151"/>
                </a:lnTo>
                <a:lnTo>
                  <a:pt x="520700" y="259442"/>
                </a:lnTo>
                <a:lnTo>
                  <a:pt x="516506" y="212796"/>
                </a:lnTo>
                <a:lnTo>
                  <a:pt x="504416" y="168897"/>
                </a:lnTo>
                <a:lnTo>
                  <a:pt x="485164" y="128478"/>
                </a:lnTo>
                <a:lnTo>
                  <a:pt x="459483" y="92269"/>
                </a:lnTo>
                <a:lnTo>
                  <a:pt x="450639" y="83457"/>
                </a:lnTo>
                <a:close/>
              </a:path>
            </a:pathLst>
          </a:custGeom>
          <a:solidFill>
            <a:srgbClr val="BFBFBF"/>
          </a:solidFill>
        </p:spPr>
        <p:txBody>
          <a:bodyPr wrap="square" lIns="0" tIns="0" rIns="0" bIns="0" rtlCol="0"/>
          <a:lstStyle/>
          <a:p>
            <a:endParaRPr/>
          </a:p>
        </p:txBody>
      </p:sp>
      <p:sp>
        <p:nvSpPr>
          <p:cNvPr id="176" name="object 176"/>
          <p:cNvSpPr/>
          <p:nvPr/>
        </p:nvSpPr>
        <p:spPr>
          <a:xfrm>
            <a:off x="9410700" y="5956300"/>
            <a:ext cx="165100" cy="254000"/>
          </a:xfrm>
          <a:custGeom>
            <a:avLst/>
            <a:gdLst/>
            <a:ahLst/>
            <a:cxnLst/>
            <a:rect l="l" t="t" r="r" b="b"/>
            <a:pathLst>
              <a:path w="165100" h="254000">
                <a:moveTo>
                  <a:pt x="0" y="0"/>
                </a:moveTo>
                <a:lnTo>
                  <a:pt x="165100" y="0"/>
                </a:lnTo>
                <a:lnTo>
                  <a:pt x="165100" y="254000"/>
                </a:lnTo>
                <a:lnTo>
                  <a:pt x="0" y="254000"/>
                </a:lnTo>
                <a:lnTo>
                  <a:pt x="0" y="0"/>
                </a:lnTo>
                <a:close/>
              </a:path>
            </a:pathLst>
          </a:custGeom>
          <a:solidFill>
            <a:srgbClr val="BFBFBF"/>
          </a:solidFill>
        </p:spPr>
        <p:txBody>
          <a:bodyPr wrap="square" lIns="0" tIns="0" rIns="0" bIns="0" rtlCol="0"/>
          <a:lstStyle/>
          <a:p>
            <a:endParaRPr/>
          </a:p>
        </p:txBody>
      </p:sp>
      <p:sp>
        <p:nvSpPr>
          <p:cNvPr id="177" name="object 177"/>
          <p:cNvSpPr/>
          <p:nvPr/>
        </p:nvSpPr>
        <p:spPr>
          <a:xfrm>
            <a:off x="10172700" y="5486400"/>
            <a:ext cx="508000" cy="495300"/>
          </a:xfrm>
          <a:custGeom>
            <a:avLst/>
            <a:gdLst/>
            <a:ahLst/>
            <a:cxnLst/>
            <a:rect l="l" t="t" r="r" b="b"/>
            <a:pathLst>
              <a:path w="508000" h="495300">
                <a:moveTo>
                  <a:pt x="254000" y="0"/>
                </a:moveTo>
                <a:lnTo>
                  <a:pt x="208018" y="3950"/>
                </a:lnTo>
                <a:lnTo>
                  <a:pt x="164873" y="15354"/>
                </a:lnTo>
                <a:lnTo>
                  <a:pt x="125252" y="33544"/>
                </a:lnTo>
                <a:lnTo>
                  <a:pt x="89843" y="57848"/>
                </a:lnTo>
                <a:lnTo>
                  <a:pt x="59331" y="87597"/>
                </a:lnTo>
                <a:lnTo>
                  <a:pt x="34404" y="122121"/>
                </a:lnTo>
                <a:lnTo>
                  <a:pt x="15748" y="160751"/>
                </a:lnTo>
                <a:lnTo>
                  <a:pt x="4051" y="202817"/>
                </a:lnTo>
                <a:lnTo>
                  <a:pt x="0" y="247650"/>
                </a:lnTo>
                <a:lnTo>
                  <a:pt x="4051" y="292016"/>
                </a:lnTo>
                <a:lnTo>
                  <a:pt x="15748" y="333834"/>
                </a:lnTo>
                <a:lnTo>
                  <a:pt x="34404" y="372392"/>
                </a:lnTo>
                <a:lnTo>
                  <a:pt x="59331" y="406974"/>
                </a:lnTo>
                <a:lnTo>
                  <a:pt x="89843" y="436869"/>
                </a:lnTo>
                <a:lnTo>
                  <a:pt x="125252" y="461362"/>
                </a:lnTo>
                <a:lnTo>
                  <a:pt x="164873" y="479741"/>
                </a:lnTo>
                <a:lnTo>
                  <a:pt x="208018" y="491291"/>
                </a:lnTo>
                <a:lnTo>
                  <a:pt x="254000" y="495300"/>
                </a:lnTo>
                <a:lnTo>
                  <a:pt x="299503" y="491291"/>
                </a:lnTo>
                <a:lnTo>
                  <a:pt x="342394" y="479741"/>
                </a:lnTo>
                <a:lnTo>
                  <a:pt x="381940" y="461362"/>
                </a:lnTo>
                <a:lnTo>
                  <a:pt x="417410" y="436869"/>
                </a:lnTo>
                <a:lnTo>
                  <a:pt x="448071" y="406974"/>
                </a:lnTo>
                <a:lnTo>
                  <a:pt x="461009" y="389164"/>
                </a:lnTo>
                <a:lnTo>
                  <a:pt x="261256" y="389164"/>
                </a:lnTo>
                <a:lnTo>
                  <a:pt x="242859" y="388473"/>
                </a:lnTo>
                <a:lnTo>
                  <a:pt x="222930" y="386289"/>
                </a:lnTo>
                <a:lnTo>
                  <a:pt x="201300" y="382447"/>
                </a:lnTo>
                <a:lnTo>
                  <a:pt x="177800" y="376781"/>
                </a:lnTo>
                <a:lnTo>
                  <a:pt x="174171" y="375012"/>
                </a:lnTo>
                <a:lnTo>
                  <a:pt x="174171" y="341403"/>
                </a:lnTo>
                <a:lnTo>
                  <a:pt x="163285" y="341403"/>
                </a:lnTo>
                <a:lnTo>
                  <a:pt x="113024" y="333691"/>
                </a:lnTo>
                <a:lnTo>
                  <a:pt x="90714" y="327251"/>
                </a:lnTo>
                <a:lnTo>
                  <a:pt x="90714" y="277721"/>
                </a:lnTo>
                <a:lnTo>
                  <a:pt x="95505" y="255167"/>
                </a:lnTo>
                <a:lnTo>
                  <a:pt x="108630" y="236594"/>
                </a:lnTo>
                <a:lnTo>
                  <a:pt x="128218" y="223990"/>
                </a:lnTo>
                <a:lnTo>
                  <a:pt x="152400" y="219347"/>
                </a:lnTo>
                <a:lnTo>
                  <a:pt x="209024" y="219347"/>
                </a:lnTo>
                <a:lnTo>
                  <a:pt x="208643" y="217578"/>
                </a:lnTo>
                <a:lnTo>
                  <a:pt x="209003" y="215809"/>
                </a:lnTo>
                <a:lnTo>
                  <a:pt x="172356" y="215809"/>
                </a:lnTo>
                <a:lnTo>
                  <a:pt x="153222" y="212077"/>
                </a:lnTo>
                <a:lnTo>
                  <a:pt x="137659" y="201879"/>
                </a:lnTo>
                <a:lnTo>
                  <a:pt x="127198" y="186704"/>
                </a:lnTo>
                <a:lnTo>
                  <a:pt x="123371" y="168048"/>
                </a:lnTo>
                <a:lnTo>
                  <a:pt x="127198" y="150414"/>
                </a:lnTo>
                <a:lnTo>
                  <a:pt x="137659" y="135765"/>
                </a:lnTo>
                <a:lnTo>
                  <a:pt x="153222" y="125759"/>
                </a:lnTo>
                <a:lnTo>
                  <a:pt x="172356" y="122056"/>
                </a:lnTo>
                <a:lnTo>
                  <a:pt x="473144" y="122056"/>
                </a:lnTo>
                <a:lnTo>
                  <a:pt x="448071" y="87597"/>
                </a:lnTo>
                <a:lnTo>
                  <a:pt x="417410" y="57848"/>
                </a:lnTo>
                <a:lnTo>
                  <a:pt x="381940" y="33544"/>
                </a:lnTo>
                <a:lnTo>
                  <a:pt x="342394" y="15354"/>
                </a:lnTo>
                <a:lnTo>
                  <a:pt x="299503" y="3950"/>
                </a:lnTo>
                <a:lnTo>
                  <a:pt x="254000" y="0"/>
                </a:lnTo>
                <a:close/>
              </a:path>
              <a:path w="508000" h="495300">
                <a:moveTo>
                  <a:pt x="315788" y="267108"/>
                </a:moveTo>
                <a:lnTo>
                  <a:pt x="275771" y="267108"/>
                </a:lnTo>
                <a:lnTo>
                  <a:pt x="299952" y="271779"/>
                </a:lnTo>
                <a:lnTo>
                  <a:pt x="319541" y="284576"/>
                </a:lnTo>
                <a:lnTo>
                  <a:pt x="332666" y="303675"/>
                </a:lnTo>
                <a:lnTo>
                  <a:pt x="337456" y="327251"/>
                </a:lnTo>
                <a:lnTo>
                  <a:pt x="337456" y="375012"/>
                </a:lnTo>
                <a:lnTo>
                  <a:pt x="291476" y="387229"/>
                </a:lnTo>
                <a:lnTo>
                  <a:pt x="261256" y="389164"/>
                </a:lnTo>
                <a:lnTo>
                  <a:pt x="461009" y="389164"/>
                </a:lnTo>
                <a:lnTo>
                  <a:pt x="473192" y="372392"/>
                </a:lnTo>
                <a:lnTo>
                  <a:pt x="488342" y="341403"/>
                </a:lnTo>
                <a:lnTo>
                  <a:pt x="348343" y="341403"/>
                </a:lnTo>
                <a:lnTo>
                  <a:pt x="348343" y="327251"/>
                </a:lnTo>
                <a:lnTo>
                  <a:pt x="344487" y="303537"/>
                </a:lnTo>
                <a:lnTo>
                  <a:pt x="333828" y="283470"/>
                </a:lnTo>
                <a:lnTo>
                  <a:pt x="317727" y="268047"/>
                </a:lnTo>
                <a:lnTo>
                  <a:pt x="315788" y="267108"/>
                </a:lnTo>
                <a:close/>
              </a:path>
              <a:path w="508000" h="495300">
                <a:moveTo>
                  <a:pt x="209024" y="219347"/>
                </a:moveTo>
                <a:lnTo>
                  <a:pt x="195943" y="219347"/>
                </a:lnTo>
                <a:lnTo>
                  <a:pt x="198267" y="229905"/>
                </a:lnTo>
                <a:lnTo>
                  <a:pt x="202292" y="240132"/>
                </a:lnTo>
                <a:lnTo>
                  <a:pt x="207678" y="249695"/>
                </a:lnTo>
                <a:lnTo>
                  <a:pt x="214085" y="258263"/>
                </a:lnTo>
                <a:lnTo>
                  <a:pt x="193901" y="268047"/>
                </a:lnTo>
                <a:lnTo>
                  <a:pt x="177799" y="283470"/>
                </a:lnTo>
                <a:lnTo>
                  <a:pt x="167140" y="303537"/>
                </a:lnTo>
                <a:lnTo>
                  <a:pt x="163285" y="327251"/>
                </a:lnTo>
                <a:lnTo>
                  <a:pt x="163285" y="341403"/>
                </a:lnTo>
                <a:lnTo>
                  <a:pt x="174171" y="341403"/>
                </a:lnTo>
                <a:lnTo>
                  <a:pt x="174171" y="327251"/>
                </a:lnTo>
                <a:lnTo>
                  <a:pt x="178962" y="303675"/>
                </a:lnTo>
                <a:lnTo>
                  <a:pt x="192087" y="284576"/>
                </a:lnTo>
                <a:lnTo>
                  <a:pt x="211675" y="271779"/>
                </a:lnTo>
                <a:lnTo>
                  <a:pt x="235856" y="267108"/>
                </a:lnTo>
                <a:lnTo>
                  <a:pt x="315788" y="267108"/>
                </a:lnTo>
                <a:lnTo>
                  <a:pt x="308490" y="263570"/>
                </a:lnTo>
                <a:lnTo>
                  <a:pt x="255814" y="263570"/>
                </a:lnTo>
                <a:lnTo>
                  <a:pt x="237728" y="259866"/>
                </a:lnTo>
                <a:lnTo>
                  <a:pt x="222704" y="249861"/>
                </a:lnTo>
                <a:lnTo>
                  <a:pt x="212441" y="235212"/>
                </a:lnTo>
                <a:lnTo>
                  <a:pt x="209024" y="219347"/>
                </a:lnTo>
                <a:close/>
              </a:path>
              <a:path w="508000" h="495300">
                <a:moveTo>
                  <a:pt x="505404" y="219347"/>
                </a:moveTo>
                <a:lnTo>
                  <a:pt x="355600" y="219347"/>
                </a:lnTo>
                <a:lnTo>
                  <a:pt x="379781" y="223990"/>
                </a:lnTo>
                <a:lnTo>
                  <a:pt x="399369" y="236594"/>
                </a:lnTo>
                <a:lnTo>
                  <a:pt x="412494" y="255167"/>
                </a:lnTo>
                <a:lnTo>
                  <a:pt x="417285" y="277721"/>
                </a:lnTo>
                <a:lnTo>
                  <a:pt x="417285" y="327251"/>
                </a:lnTo>
                <a:lnTo>
                  <a:pt x="375131" y="338722"/>
                </a:lnTo>
                <a:lnTo>
                  <a:pt x="348343" y="341403"/>
                </a:lnTo>
                <a:lnTo>
                  <a:pt x="488342" y="341403"/>
                </a:lnTo>
                <a:lnTo>
                  <a:pt x="492042" y="333834"/>
                </a:lnTo>
                <a:lnTo>
                  <a:pt x="503888" y="292016"/>
                </a:lnTo>
                <a:lnTo>
                  <a:pt x="508000" y="247650"/>
                </a:lnTo>
                <a:lnTo>
                  <a:pt x="505404" y="219347"/>
                </a:lnTo>
                <a:close/>
              </a:path>
              <a:path w="508000" h="495300">
                <a:moveTo>
                  <a:pt x="289164" y="169817"/>
                </a:moveTo>
                <a:lnTo>
                  <a:pt x="255814" y="169817"/>
                </a:lnTo>
                <a:lnTo>
                  <a:pt x="274665" y="173548"/>
                </a:lnTo>
                <a:lnTo>
                  <a:pt x="289605" y="183747"/>
                </a:lnTo>
                <a:lnTo>
                  <a:pt x="299441" y="198921"/>
                </a:lnTo>
                <a:lnTo>
                  <a:pt x="302985" y="217578"/>
                </a:lnTo>
                <a:lnTo>
                  <a:pt x="299441" y="235212"/>
                </a:lnTo>
                <a:lnTo>
                  <a:pt x="289605" y="249861"/>
                </a:lnTo>
                <a:lnTo>
                  <a:pt x="274665" y="259866"/>
                </a:lnTo>
                <a:lnTo>
                  <a:pt x="255814" y="263570"/>
                </a:lnTo>
                <a:lnTo>
                  <a:pt x="308490" y="263570"/>
                </a:lnTo>
                <a:lnTo>
                  <a:pt x="297543" y="258263"/>
                </a:lnTo>
                <a:lnTo>
                  <a:pt x="304715" y="249695"/>
                </a:lnTo>
                <a:lnTo>
                  <a:pt x="310016" y="240132"/>
                </a:lnTo>
                <a:lnTo>
                  <a:pt x="313616" y="229905"/>
                </a:lnTo>
                <a:lnTo>
                  <a:pt x="315685" y="219347"/>
                </a:lnTo>
                <a:lnTo>
                  <a:pt x="505404" y="219347"/>
                </a:lnTo>
                <a:lnTo>
                  <a:pt x="505080" y="215809"/>
                </a:lnTo>
                <a:lnTo>
                  <a:pt x="328385" y="215809"/>
                </a:lnTo>
                <a:lnTo>
                  <a:pt x="321128" y="214040"/>
                </a:lnTo>
                <a:lnTo>
                  <a:pt x="315685" y="210502"/>
                </a:lnTo>
                <a:lnTo>
                  <a:pt x="312680" y="197650"/>
                </a:lnTo>
                <a:lnTo>
                  <a:pt x="306614" y="185958"/>
                </a:lnTo>
                <a:lnTo>
                  <a:pt x="297825" y="175925"/>
                </a:lnTo>
                <a:lnTo>
                  <a:pt x="289164" y="169817"/>
                </a:lnTo>
                <a:close/>
              </a:path>
              <a:path w="508000" h="495300">
                <a:moveTo>
                  <a:pt x="335643" y="122056"/>
                </a:moveTo>
                <a:lnTo>
                  <a:pt x="172356" y="122056"/>
                </a:lnTo>
                <a:lnTo>
                  <a:pt x="190442" y="125759"/>
                </a:lnTo>
                <a:lnTo>
                  <a:pt x="205467" y="135765"/>
                </a:lnTo>
                <a:lnTo>
                  <a:pt x="215729" y="150414"/>
                </a:lnTo>
                <a:lnTo>
                  <a:pt x="219528" y="168048"/>
                </a:lnTo>
                <a:lnTo>
                  <a:pt x="219528" y="171586"/>
                </a:lnTo>
                <a:lnTo>
                  <a:pt x="211789" y="178882"/>
                </a:lnTo>
                <a:lnTo>
                  <a:pt x="205241" y="187506"/>
                </a:lnTo>
                <a:lnTo>
                  <a:pt x="200393" y="197456"/>
                </a:lnTo>
                <a:lnTo>
                  <a:pt x="197756" y="208733"/>
                </a:lnTo>
                <a:lnTo>
                  <a:pt x="192002" y="211331"/>
                </a:lnTo>
                <a:lnTo>
                  <a:pt x="185737" y="213598"/>
                </a:lnTo>
                <a:lnTo>
                  <a:pt x="179132" y="215201"/>
                </a:lnTo>
                <a:lnTo>
                  <a:pt x="172356" y="215809"/>
                </a:lnTo>
                <a:lnTo>
                  <a:pt x="209003" y="215809"/>
                </a:lnTo>
                <a:lnTo>
                  <a:pt x="212441" y="198921"/>
                </a:lnTo>
                <a:lnTo>
                  <a:pt x="222704" y="183747"/>
                </a:lnTo>
                <a:lnTo>
                  <a:pt x="237728" y="173548"/>
                </a:lnTo>
                <a:lnTo>
                  <a:pt x="255814" y="169817"/>
                </a:lnTo>
                <a:lnTo>
                  <a:pt x="289164" y="169817"/>
                </a:lnTo>
                <a:lnTo>
                  <a:pt x="286656" y="168048"/>
                </a:lnTo>
                <a:lnTo>
                  <a:pt x="291249" y="150414"/>
                </a:lnTo>
                <a:lnTo>
                  <a:pt x="301625" y="135765"/>
                </a:lnTo>
                <a:lnTo>
                  <a:pt x="316763" y="125759"/>
                </a:lnTo>
                <a:lnTo>
                  <a:pt x="335643" y="122056"/>
                </a:lnTo>
                <a:close/>
              </a:path>
              <a:path w="508000" h="495300">
                <a:moveTo>
                  <a:pt x="473144" y="122056"/>
                </a:moveTo>
                <a:lnTo>
                  <a:pt x="335643" y="122056"/>
                </a:lnTo>
                <a:lnTo>
                  <a:pt x="353729" y="125759"/>
                </a:lnTo>
                <a:lnTo>
                  <a:pt x="368754" y="135765"/>
                </a:lnTo>
                <a:lnTo>
                  <a:pt x="379016" y="150414"/>
                </a:lnTo>
                <a:lnTo>
                  <a:pt x="382814" y="168048"/>
                </a:lnTo>
                <a:lnTo>
                  <a:pt x="379016" y="186704"/>
                </a:lnTo>
                <a:lnTo>
                  <a:pt x="368754" y="201879"/>
                </a:lnTo>
                <a:lnTo>
                  <a:pt x="353729" y="212077"/>
                </a:lnTo>
                <a:lnTo>
                  <a:pt x="335643" y="215809"/>
                </a:lnTo>
                <a:lnTo>
                  <a:pt x="505080" y="215809"/>
                </a:lnTo>
                <a:lnTo>
                  <a:pt x="503888" y="202817"/>
                </a:lnTo>
                <a:lnTo>
                  <a:pt x="492042" y="160751"/>
                </a:lnTo>
                <a:lnTo>
                  <a:pt x="473192" y="122121"/>
                </a:lnTo>
                <a:close/>
              </a:path>
            </a:pathLst>
          </a:custGeom>
          <a:solidFill>
            <a:srgbClr val="BFBFBF"/>
          </a:solidFill>
        </p:spPr>
        <p:txBody>
          <a:bodyPr wrap="square" lIns="0" tIns="0" rIns="0" bIns="0" rtlCol="0"/>
          <a:lstStyle/>
          <a:p>
            <a:endParaRPr/>
          </a:p>
        </p:txBody>
      </p:sp>
      <p:sp>
        <p:nvSpPr>
          <p:cNvPr id="178" name="object 178"/>
          <p:cNvSpPr/>
          <p:nvPr/>
        </p:nvSpPr>
        <p:spPr>
          <a:xfrm>
            <a:off x="9702800" y="4216400"/>
            <a:ext cx="622300" cy="622300"/>
          </a:xfrm>
          <a:custGeom>
            <a:avLst/>
            <a:gdLst/>
            <a:ahLst/>
            <a:cxnLst/>
            <a:rect l="l" t="t" r="r" b="b"/>
            <a:pathLst>
              <a:path w="622300" h="622300">
                <a:moveTo>
                  <a:pt x="311150" y="0"/>
                </a:moveTo>
                <a:lnTo>
                  <a:pt x="264941" y="3391"/>
                </a:lnTo>
                <a:lnTo>
                  <a:pt x="220914" y="13238"/>
                </a:lnTo>
                <a:lnTo>
                  <a:pt x="179536" y="29049"/>
                </a:lnTo>
                <a:lnTo>
                  <a:pt x="141276" y="50330"/>
                </a:lnTo>
                <a:lnTo>
                  <a:pt x="106599" y="76591"/>
                </a:lnTo>
                <a:lnTo>
                  <a:pt x="75975" y="107338"/>
                </a:lnTo>
                <a:lnTo>
                  <a:pt x="49871" y="142080"/>
                </a:lnTo>
                <a:lnTo>
                  <a:pt x="28753" y="180324"/>
                </a:lnTo>
                <a:lnTo>
                  <a:pt x="13091" y="221578"/>
                </a:lnTo>
                <a:lnTo>
                  <a:pt x="3350" y="265351"/>
                </a:lnTo>
                <a:lnTo>
                  <a:pt x="0" y="311150"/>
                </a:lnTo>
                <a:lnTo>
                  <a:pt x="3350" y="357358"/>
                </a:lnTo>
                <a:lnTo>
                  <a:pt x="13091" y="401385"/>
                </a:lnTo>
                <a:lnTo>
                  <a:pt x="28753" y="442763"/>
                </a:lnTo>
                <a:lnTo>
                  <a:pt x="49871" y="481023"/>
                </a:lnTo>
                <a:lnTo>
                  <a:pt x="75975" y="515700"/>
                </a:lnTo>
                <a:lnTo>
                  <a:pt x="106599" y="546324"/>
                </a:lnTo>
                <a:lnTo>
                  <a:pt x="141276" y="572428"/>
                </a:lnTo>
                <a:lnTo>
                  <a:pt x="179536" y="593546"/>
                </a:lnTo>
                <a:lnTo>
                  <a:pt x="220914" y="609208"/>
                </a:lnTo>
                <a:lnTo>
                  <a:pt x="264941" y="618949"/>
                </a:lnTo>
                <a:lnTo>
                  <a:pt x="311150" y="622300"/>
                </a:lnTo>
                <a:lnTo>
                  <a:pt x="356948" y="618949"/>
                </a:lnTo>
                <a:lnTo>
                  <a:pt x="400721" y="609208"/>
                </a:lnTo>
                <a:lnTo>
                  <a:pt x="441975" y="593546"/>
                </a:lnTo>
                <a:lnTo>
                  <a:pt x="480219" y="572428"/>
                </a:lnTo>
                <a:lnTo>
                  <a:pt x="514961" y="546324"/>
                </a:lnTo>
                <a:lnTo>
                  <a:pt x="545708" y="515700"/>
                </a:lnTo>
                <a:lnTo>
                  <a:pt x="546281" y="514944"/>
                </a:lnTo>
                <a:lnTo>
                  <a:pt x="172860" y="514944"/>
                </a:lnTo>
                <a:lnTo>
                  <a:pt x="159782" y="512357"/>
                </a:lnTo>
                <a:lnTo>
                  <a:pt x="148751" y="505164"/>
                </a:lnTo>
                <a:lnTo>
                  <a:pt x="141132" y="494218"/>
                </a:lnTo>
                <a:lnTo>
                  <a:pt x="138289" y="480372"/>
                </a:lnTo>
                <a:lnTo>
                  <a:pt x="141132" y="467293"/>
                </a:lnTo>
                <a:lnTo>
                  <a:pt x="148751" y="456262"/>
                </a:lnTo>
                <a:lnTo>
                  <a:pt x="159782" y="448642"/>
                </a:lnTo>
                <a:lnTo>
                  <a:pt x="172860" y="445799"/>
                </a:lnTo>
                <a:lnTo>
                  <a:pt x="591562" y="445799"/>
                </a:lnTo>
                <a:lnTo>
                  <a:pt x="593250" y="442763"/>
                </a:lnTo>
                <a:lnTo>
                  <a:pt x="596262" y="434882"/>
                </a:lnTo>
                <a:lnTo>
                  <a:pt x="132829" y="434882"/>
                </a:lnTo>
                <a:lnTo>
                  <a:pt x="121912" y="393031"/>
                </a:lnTo>
                <a:lnTo>
                  <a:pt x="610929" y="393031"/>
                </a:lnTo>
                <a:lnTo>
                  <a:pt x="613778" y="380293"/>
                </a:lnTo>
                <a:lnTo>
                  <a:pt x="120092" y="380293"/>
                </a:lnTo>
                <a:lnTo>
                  <a:pt x="101897" y="311150"/>
                </a:lnTo>
                <a:lnTo>
                  <a:pt x="622300" y="311150"/>
                </a:lnTo>
                <a:lnTo>
                  <a:pt x="621356" y="298413"/>
                </a:lnTo>
                <a:lnTo>
                  <a:pt x="98257" y="298413"/>
                </a:lnTo>
                <a:lnTo>
                  <a:pt x="87340" y="254742"/>
                </a:lnTo>
                <a:lnTo>
                  <a:pt x="400309" y="254742"/>
                </a:lnTo>
                <a:lnTo>
                  <a:pt x="402130" y="252923"/>
                </a:lnTo>
                <a:lnTo>
                  <a:pt x="402130" y="251103"/>
                </a:lnTo>
                <a:lnTo>
                  <a:pt x="462175" y="191057"/>
                </a:lnTo>
                <a:lnTo>
                  <a:pt x="469454" y="187417"/>
                </a:lnTo>
                <a:lnTo>
                  <a:pt x="595969" y="187417"/>
                </a:lnTo>
                <a:lnTo>
                  <a:pt x="593250" y="180324"/>
                </a:lnTo>
                <a:lnTo>
                  <a:pt x="571969" y="142080"/>
                </a:lnTo>
                <a:lnTo>
                  <a:pt x="545708" y="107338"/>
                </a:lnTo>
                <a:lnTo>
                  <a:pt x="514961" y="76591"/>
                </a:lnTo>
                <a:lnTo>
                  <a:pt x="480219" y="50330"/>
                </a:lnTo>
                <a:lnTo>
                  <a:pt x="441975" y="29049"/>
                </a:lnTo>
                <a:lnTo>
                  <a:pt x="400721" y="13238"/>
                </a:lnTo>
                <a:lnTo>
                  <a:pt x="356948" y="3391"/>
                </a:lnTo>
                <a:lnTo>
                  <a:pt x="311150" y="0"/>
                </a:lnTo>
                <a:close/>
              </a:path>
              <a:path w="622300" h="622300">
                <a:moveTo>
                  <a:pt x="356638" y="445799"/>
                </a:moveTo>
                <a:lnTo>
                  <a:pt x="172860" y="445799"/>
                </a:lnTo>
                <a:lnTo>
                  <a:pt x="186706" y="448642"/>
                </a:lnTo>
                <a:lnTo>
                  <a:pt x="197652" y="456262"/>
                </a:lnTo>
                <a:lnTo>
                  <a:pt x="204845" y="467293"/>
                </a:lnTo>
                <a:lnTo>
                  <a:pt x="207432" y="480372"/>
                </a:lnTo>
                <a:lnTo>
                  <a:pt x="204845" y="494218"/>
                </a:lnTo>
                <a:lnTo>
                  <a:pt x="197652" y="505164"/>
                </a:lnTo>
                <a:lnTo>
                  <a:pt x="186706" y="512357"/>
                </a:lnTo>
                <a:lnTo>
                  <a:pt x="172860" y="514944"/>
                </a:lnTo>
                <a:lnTo>
                  <a:pt x="356638" y="514944"/>
                </a:lnTo>
                <a:lnTo>
                  <a:pt x="342793" y="512357"/>
                </a:lnTo>
                <a:lnTo>
                  <a:pt x="331847" y="505164"/>
                </a:lnTo>
                <a:lnTo>
                  <a:pt x="324654" y="494218"/>
                </a:lnTo>
                <a:lnTo>
                  <a:pt x="322066" y="480372"/>
                </a:lnTo>
                <a:lnTo>
                  <a:pt x="324654" y="467293"/>
                </a:lnTo>
                <a:lnTo>
                  <a:pt x="331847" y="456262"/>
                </a:lnTo>
                <a:lnTo>
                  <a:pt x="342793" y="448642"/>
                </a:lnTo>
                <a:lnTo>
                  <a:pt x="356638" y="445799"/>
                </a:lnTo>
                <a:close/>
              </a:path>
              <a:path w="622300" h="622300">
                <a:moveTo>
                  <a:pt x="591562" y="445799"/>
                </a:moveTo>
                <a:lnTo>
                  <a:pt x="356638" y="445799"/>
                </a:lnTo>
                <a:lnTo>
                  <a:pt x="369717" y="448642"/>
                </a:lnTo>
                <a:lnTo>
                  <a:pt x="380749" y="456262"/>
                </a:lnTo>
                <a:lnTo>
                  <a:pt x="388368" y="467293"/>
                </a:lnTo>
                <a:lnTo>
                  <a:pt x="391212" y="480372"/>
                </a:lnTo>
                <a:lnTo>
                  <a:pt x="388368" y="494218"/>
                </a:lnTo>
                <a:lnTo>
                  <a:pt x="380749" y="505164"/>
                </a:lnTo>
                <a:lnTo>
                  <a:pt x="369717" y="512357"/>
                </a:lnTo>
                <a:lnTo>
                  <a:pt x="356638" y="514944"/>
                </a:lnTo>
                <a:lnTo>
                  <a:pt x="546281" y="514944"/>
                </a:lnTo>
                <a:lnTo>
                  <a:pt x="571969" y="481023"/>
                </a:lnTo>
                <a:lnTo>
                  <a:pt x="591562" y="445799"/>
                </a:lnTo>
                <a:close/>
              </a:path>
              <a:path w="622300" h="622300">
                <a:moveTo>
                  <a:pt x="218351" y="393031"/>
                </a:moveTo>
                <a:lnTo>
                  <a:pt x="205614" y="393031"/>
                </a:lnTo>
                <a:lnTo>
                  <a:pt x="207432" y="434882"/>
                </a:lnTo>
                <a:lnTo>
                  <a:pt x="221990" y="434882"/>
                </a:lnTo>
                <a:lnTo>
                  <a:pt x="218351" y="393031"/>
                </a:lnTo>
                <a:close/>
              </a:path>
              <a:path w="622300" h="622300">
                <a:moveTo>
                  <a:pt x="323886" y="393031"/>
                </a:moveTo>
                <a:lnTo>
                  <a:pt x="311150" y="393031"/>
                </a:lnTo>
                <a:lnTo>
                  <a:pt x="307510" y="434882"/>
                </a:lnTo>
                <a:lnTo>
                  <a:pt x="320248" y="434882"/>
                </a:lnTo>
                <a:lnTo>
                  <a:pt x="323886" y="393031"/>
                </a:lnTo>
                <a:close/>
              </a:path>
              <a:path w="622300" h="622300">
                <a:moveTo>
                  <a:pt x="610929" y="393031"/>
                </a:moveTo>
                <a:lnTo>
                  <a:pt x="405768" y="393031"/>
                </a:lnTo>
                <a:lnTo>
                  <a:pt x="394850" y="434882"/>
                </a:lnTo>
                <a:lnTo>
                  <a:pt x="596262" y="434882"/>
                </a:lnTo>
                <a:lnTo>
                  <a:pt x="609061" y="401385"/>
                </a:lnTo>
                <a:lnTo>
                  <a:pt x="610929" y="393031"/>
                </a:lnTo>
                <a:close/>
              </a:path>
              <a:path w="622300" h="622300">
                <a:moveTo>
                  <a:pt x="211072" y="311150"/>
                </a:moveTo>
                <a:lnTo>
                  <a:pt x="198334" y="311150"/>
                </a:lnTo>
                <a:lnTo>
                  <a:pt x="203794" y="380293"/>
                </a:lnTo>
                <a:lnTo>
                  <a:pt x="216531" y="380293"/>
                </a:lnTo>
                <a:lnTo>
                  <a:pt x="211072" y="311150"/>
                </a:lnTo>
                <a:close/>
              </a:path>
              <a:path w="622300" h="622300">
                <a:moveTo>
                  <a:pt x="331165" y="311150"/>
                </a:moveTo>
                <a:lnTo>
                  <a:pt x="318428" y="311150"/>
                </a:lnTo>
                <a:lnTo>
                  <a:pt x="311150" y="380293"/>
                </a:lnTo>
                <a:lnTo>
                  <a:pt x="325706" y="380293"/>
                </a:lnTo>
                <a:lnTo>
                  <a:pt x="331165" y="311150"/>
                </a:lnTo>
                <a:close/>
              </a:path>
              <a:path w="622300" h="622300">
                <a:moveTo>
                  <a:pt x="622300" y="311150"/>
                </a:moveTo>
                <a:lnTo>
                  <a:pt x="427603" y="311150"/>
                </a:lnTo>
                <a:lnTo>
                  <a:pt x="409407" y="380293"/>
                </a:lnTo>
                <a:lnTo>
                  <a:pt x="613778" y="380293"/>
                </a:lnTo>
                <a:lnTo>
                  <a:pt x="618908" y="357358"/>
                </a:lnTo>
                <a:lnTo>
                  <a:pt x="622300" y="311150"/>
                </a:lnTo>
                <a:close/>
              </a:path>
              <a:path w="622300" h="622300">
                <a:moveTo>
                  <a:pt x="207432" y="254742"/>
                </a:moveTo>
                <a:lnTo>
                  <a:pt x="192876" y="254742"/>
                </a:lnTo>
                <a:lnTo>
                  <a:pt x="196515" y="298413"/>
                </a:lnTo>
                <a:lnTo>
                  <a:pt x="211072" y="298413"/>
                </a:lnTo>
                <a:lnTo>
                  <a:pt x="207432" y="254742"/>
                </a:lnTo>
                <a:close/>
              </a:path>
              <a:path w="622300" h="622300">
                <a:moveTo>
                  <a:pt x="334803" y="254742"/>
                </a:moveTo>
                <a:lnTo>
                  <a:pt x="322066" y="254742"/>
                </a:lnTo>
                <a:lnTo>
                  <a:pt x="318428" y="298413"/>
                </a:lnTo>
                <a:lnTo>
                  <a:pt x="331165" y="298413"/>
                </a:lnTo>
                <a:lnTo>
                  <a:pt x="334803" y="254742"/>
                </a:lnTo>
                <a:close/>
              </a:path>
              <a:path w="622300" h="622300">
                <a:moveTo>
                  <a:pt x="595969" y="187417"/>
                </a:moveTo>
                <a:lnTo>
                  <a:pt x="514944" y="187417"/>
                </a:lnTo>
                <a:lnTo>
                  <a:pt x="529273" y="193956"/>
                </a:lnTo>
                <a:lnTo>
                  <a:pt x="534049" y="208342"/>
                </a:lnTo>
                <a:lnTo>
                  <a:pt x="529273" y="222728"/>
                </a:lnTo>
                <a:lnTo>
                  <a:pt x="514944" y="229268"/>
                </a:lnTo>
                <a:lnTo>
                  <a:pt x="480372" y="229268"/>
                </a:lnTo>
                <a:lnTo>
                  <a:pt x="469738" y="239134"/>
                </a:lnTo>
                <a:lnTo>
                  <a:pt x="459446" y="249511"/>
                </a:lnTo>
                <a:lnTo>
                  <a:pt x="449154" y="260229"/>
                </a:lnTo>
                <a:lnTo>
                  <a:pt x="438520" y="271118"/>
                </a:lnTo>
                <a:lnTo>
                  <a:pt x="431242" y="298413"/>
                </a:lnTo>
                <a:lnTo>
                  <a:pt x="621356" y="298413"/>
                </a:lnTo>
                <a:lnTo>
                  <a:pt x="618908" y="265351"/>
                </a:lnTo>
                <a:lnTo>
                  <a:pt x="609061" y="221578"/>
                </a:lnTo>
                <a:lnTo>
                  <a:pt x="595969" y="187417"/>
                </a:lnTo>
                <a:close/>
              </a:path>
            </a:pathLst>
          </a:custGeom>
          <a:solidFill>
            <a:srgbClr val="BFBFBF"/>
          </a:solidFill>
        </p:spPr>
        <p:txBody>
          <a:bodyPr wrap="square" lIns="0" tIns="0" rIns="0" bIns="0" rtlCol="0"/>
          <a:lstStyle/>
          <a:p>
            <a:endParaRPr/>
          </a:p>
        </p:txBody>
      </p:sp>
      <p:sp>
        <p:nvSpPr>
          <p:cNvPr id="179" name="object 179"/>
          <p:cNvSpPr/>
          <p:nvPr/>
        </p:nvSpPr>
        <p:spPr>
          <a:xfrm>
            <a:off x="12166600" y="6172200"/>
            <a:ext cx="25400" cy="25400"/>
          </a:xfrm>
          <a:custGeom>
            <a:avLst/>
            <a:gdLst/>
            <a:ahLst/>
            <a:cxnLst/>
            <a:rect l="l" t="t" r="r" b="b"/>
            <a:pathLst>
              <a:path w="25400" h="25400">
                <a:moveTo>
                  <a:pt x="25400" y="0"/>
                </a:moveTo>
                <a:lnTo>
                  <a:pt x="8529" y="0"/>
                </a:lnTo>
                <a:lnTo>
                  <a:pt x="0" y="5686"/>
                </a:lnTo>
                <a:lnTo>
                  <a:pt x="0" y="19713"/>
                </a:lnTo>
                <a:lnTo>
                  <a:pt x="8529" y="25400"/>
                </a:lnTo>
                <a:lnTo>
                  <a:pt x="25400" y="25400"/>
                </a:lnTo>
                <a:lnTo>
                  <a:pt x="25400" y="0"/>
                </a:lnTo>
                <a:close/>
              </a:path>
            </a:pathLst>
          </a:custGeom>
          <a:solidFill>
            <a:srgbClr val="BFBFBF"/>
          </a:solidFill>
        </p:spPr>
        <p:txBody>
          <a:bodyPr wrap="square" lIns="0" tIns="0" rIns="0" bIns="0" rtlCol="0"/>
          <a:lstStyle/>
          <a:p>
            <a:endParaRPr/>
          </a:p>
        </p:txBody>
      </p:sp>
      <p:sp>
        <p:nvSpPr>
          <p:cNvPr id="180" name="object 180"/>
          <p:cNvSpPr/>
          <p:nvPr/>
        </p:nvSpPr>
        <p:spPr>
          <a:xfrm>
            <a:off x="11760200" y="5905500"/>
            <a:ext cx="431800" cy="635000"/>
          </a:xfrm>
          <a:custGeom>
            <a:avLst/>
            <a:gdLst/>
            <a:ahLst/>
            <a:cxnLst/>
            <a:rect l="l" t="t" r="r" b="b"/>
            <a:pathLst>
              <a:path w="431800" h="635000">
                <a:moveTo>
                  <a:pt x="322931" y="0"/>
                </a:moveTo>
                <a:lnTo>
                  <a:pt x="275294" y="3450"/>
                </a:lnTo>
                <a:lnTo>
                  <a:pt x="229800" y="13472"/>
                </a:lnTo>
                <a:lnTo>
                  <a:pt x="186952" y="29568"/>
                </a:lnTo>
                <a:lnTo>
                  <a:pt x="147256" y="51243"/>
                </a:lnTo>
                <a:lnTo>
                  <a:pt x="111215" y="78000"/>
                </a:lnTo>
                <a:lnTo>
                  <a:pt x="79335" y="109344"/>
                </a:lnTo>
                <a:lnTo>
                  <a:pt x="52120" y="144778"/>
                </a:lnTo>
                <a:lnTo>
                  <a:pt x="30074" y="183807"/>
                </a:lnTo>
                <a:lnTo>
                  <a:pt x="13702" y="225934"/>
                </a:lnTo>
                <a:lnTo>
                  <a:pt x="3509" y="270664"/>
                </a:lnTo>
                <a:lnTo>
                  <a:pt x="0" y="317500"/>
                </a:lnTo>
                <a:lnTo>
                  <a:pt x="3509" y="364742"/>
                </a:lnTo>
                <a:lnTo>
                  <a:pt x="13702" y="409723"/>
                </a:lnTo>
                <a:lnTo>
                  <a:pt x="30074" y="451972"/>
                </a:lnTo>
                <a:lnTo>
                  <a:pt x="52120" y="491017"/>
                </a:lnTo>
                <a:lnTo>
                  <a:pt x="79335" y="526387"/>
                </a:lnTo>
                <a:lnTo>
                  <a:pt x="111215" y="557609"/>
                </a:lnTo>
                <a:lnTo>
                  <a:pt x="147256" y="584212"/>
                </a:lnTo>
                <a:lnTo>
                  <a:pt x="186952" y="605724"/>
                </a:lnTo>
                <a:lnTo>
                  <a:pt x="229800" y="621674"/>
                </a:lnTo>
                <a:lnTo>
                  <a:pt x="275294" y="631589"/>
                </a:lnTo>
                <a:lnTo>
                  <a:pt x="322931" y="635000"/>
                </a:lnTo>
                <a:lnTo>
                  <a:pt x="371025" y="631589"/>
                </a:lnTo>
                <a:lnTo>
                  <a:pt x="416893" y="621674"/>
                </a:lnTo>
                <a:lnTo>
                  <a:pt x="431800" y="616163"/>
                </a:lnTo>
                <a:lnTo>
                  <a:pt x="431800" y="521349"/>
                </a:lnTo>
                <a:lnTo>
                  <a:pt x="293574" y="521349"/>
                </a:lnTo>
                <a:lnTo>
                  <a:pt x="245987" y="513264"/>
                </a:lnTo>
                <a:lnTo>
                  <a:pt x="203396" y="491550"/>
                </a:lnTo>
                <a:lnTo>
                  <a:pt x="167429" y="460014"/>
                </a:lnTo>
                <a:lnTo>
                  <a:pt x="139720" y="422464"/>
                </a:lnTo>
                <a:lnTo>
                  <a:pt x="121898" y="382710"/>
                </a:lnTo>
                <a:lnTo>
                  <a:pt x="115595" y="344559"/>
                </a:lnTo>
                <a:lnTo>
                  <a:pt x="118003" y="331678"/>
                </a:lnTo>
                <a:lnTo>
                  <a:pt x="252624" y="331678"/>
                </a:lnTo>
                <a:lnTo>
                  <a:pt x="256877" y="315696"/>
                </a:lnTo>
                <a:lnTo>
                  <a:pt x="255043" y="308480"/>
                </a:lnTo>
                <a:lnTo>
                  <a:pt x="255043" y="295852"/>
                </a:lnTo>
                <a:lnTo>
                  <a:pt x="262383" y="249569"/>
                </a:lnTo>
                <a:lnTo>
                  <a:pt x="283483" y="211065"/>
                </a:lnTo>
                <a:lnTo>
                  <a:pt x="316969" y="184738"/>
                </a:lnTo>
                <a:lnTo>
                  <a:pt x="361463" y="174985"/>
                </a:lnTo>
                <a:lnTo>
                  <a:pt x="431800" y="174985"/>
                </a:lnTo>
                <a:lnTo>
                  <a:pt x="431800" y="19033"/>
                </a:lnTo>
                <a:lnTo>
                  <a:pt x="416893" y="13472"/>
                </a:lnTo>
                <a:lnTo>
                  <a:pt x="371025" y="3450"/>
                </a:lnTo>
                <a:lnTo>
                  <a:pt x="322931" y="0"/>
                </a:lnTo>
                <a:close/>
              </a:path>
              <a:path w="431800" h="635000">
                <a:moveTo>
                  <a:pt x="431800" y="473249"/>
                </a:moveTo>
                <a:lnTo>
                  <a:pt x="420869" y="483576"/>
                </a:lnTo>
                <a:lnTo>
                  <a:pt x="384214" y="504266"/>
                </a:lnTo>
                <a:lnTo>
                  <a:pt x="341526" y="517005"/>
                </a:lnTo>
                <a:lnTo>
                  <a:pt x="293574" y="521349"/>
                </a:lnTo>
                <a:lnTo>
                  <a:pt x="431800" y="521349"/>
                </a:lnTo>
                <a:lnTo>
                  <a:pt x="431800" y="473249"/>
                </a:lnTo>
                <a:close/>
              </a:path>
              <a:path w="431800" h="635000">
                <a:moveTo>
                  <a:pt x="252624" y="331678"/>
                </a:moveTo>
                <a:lnTo>
                  <a:pt x="118003" y="331678"/>
                </a:lnTo>
                <a:lnTo>
                  <a:pt x="125228" y="336216"/>
                </a:lnTo>
                <a:lnTo>
                  <a:pt x="137269" y="349887"/>
                </a:lnTo>
                <a:lnTo>
                  <a:pt x="154127" y="364403"/>
                </a:lnTo>
                <a:lnTo>
                  <a:pt x="182050" y="375311"/>
                </a:lnTo>
                <a:lnTo>
                  <a:pt x="216511" y="375903"/>
                </a:lnTo>
                <a:lnTo>
                  <a:pt x="245467" y="358568"/>
                </a:lnTo>
                <a:lnTo>
                  <a:pt x="252624" y="331678"/>
                </a:lnTo>
                <a:close/>
              </a:path>
              <a:path w="431800" h="635000">
                <a:moveTo>
                  <a:pt x="431800" y="174985"/>
                </a:moveTo>
                <a:lnTo>
                  <a:pt x="361463" y="174985"/>
                </a:lnTo>
                <a:lnTo>
                  <a:pt x="402461" y="180933"/>
                </a:lnTo>
                <a:lnTo>
                  <a:pt x="431800" y="194768"/>
                </a:lnTo>
                <a:lnTo>
                  <a:pt x="431800" y="174985"/>
                </a:lnTo>
                <a:close/>
              </a:path>
            </a:pathLst>
          </a:custGeom>
          <a:solidFill>
            <a:srgbClr val="BFBFBF"/>
          </a:solidFill>
        </p:spPr>
        <p:txBody>
          <a:bodyPr wrap="square" lIns="0" tIns="0" rIns="0" bIns="0" rtlCol="0"/>
          <a:lstStyle/>
          <a:p>
            <a:endParaRPr/>
          </a:p>
        </p:txBody>
      </p:sp>
      <p:sp>
        <p:nvSpPr>
          <p:cNvPr id="181" name="object 181"/>
          <p:cNvSpPr/>
          <p:nvPr/>
        </p:nvSpPr>
        <p:spPr>
          <a:xfrm>
            <a:off x="9423400" y="5181600"/>
            <a:ext cx="520700" cy="520700"/>
          </a:xfrm>
          <a:custGeom>
            <a:avLst/>
            <a:gdLst/>
            <a:ahLst/>
            <a:cxnLst/>
            <a:rect l="l" t="t" r="r" b="b"/>
            <a:pathLst>
              <a:path w="520700" h="520700">
                <a:moveTo>
                  <a:pt x="261250" y="0"/>
                </a:moveTo>
                <a:lnTo>
                  <a:pt x="214328" y="4213"/>
                </a:lnTo>
                <a:lnTo>
                  <a:pt x="170150" y="16361"/>
                </a:lnTo>
                <a:lnTo>
                  <a:pt x="129457" y="35701"/>
                </a:lnTo>
                <a:lnTo>
                  <a:pt x="92990" y="61491"/>
                </a:lnTo>
                <a:lnTo>
                  <a:pt x="61490" y="92990"/>
                </a:lnTo>
                <a:lnTo>
                  <a:pt x="35700" y="129457"/>
                </a:lnTo>
                <a:lnTo>
                  <a:pt x="16361" y="170151"/>
                </a:lnTo>
                <a:lnTo>
                  <a:pt x="4213" y="214329"/>
                </a:lnTo>
                <a:lnTo>
                  <a:pt x="0" y="261250"/>
                </a:lnTo>
                <a:lnTo>
                  <a:pt x="4213" y="307635"/>
                </a:lnTo>
                <a:lnTo>
                  <a:pt x="16361" y="351396"/>
                </a:lnTo>
                <a:lnTo>
                  <a:pt x="35700" y="391775"/>
                </a:lnTo>
                <a:lnTo>
                  <a:pt x="61490" y="428018"/>
                </a:lnTo>
                <a:lnTo>
                  <a:pt x="92990" y="459366"/>
                </a:lnTo>
                <a:lnTo>
                  <a:pt x="129457" y="485065"/>
                </a:lnTo>
                <a:lnTo>
                  <a:pt x="170150" y="504358"/>
                </a:lnTo>
                <a:lnTo>
                  <a:pt x="214328" y="516488"/>
                </a:lnTo>
                <a:lnTo>
                  <a:pt x="261250" y="520700"/>
                </a:lnTo>
                <a:lnTo>
                  <a:pt x="308110" y="516488"/>
                </a:lnTo>
                <a:lnTo>
                  <a:pt x="352123" y="504358"/>
                </a:lnTo>
                <a:lnTo>
                  <a:pt x="392576" y="485065"/>
                </a:lnTo>
                <a:lnTo>
                  <a:pt x="428759" y="459366"/>
                </a:lnTo>
                <a:lnTo>
                  <a:pt x="459960" y="428018"/>
                </a:lnTo>
                <a:lnTo>
                  <a:pt x="473349" y="408992"/>
                </a:lnTo>
                <a:lnTo>
                  <a:pt x="261250" y="408992"/>
                </a:lnTo>
                <a:lnTo>
                  <a:pt x="244612" y="405811"/>
                </a:lnTo>
                <a:lnTo>
                  <a:pt x="230846" y="397056"/>
                </a:lnTo>
                <a:lnTo>
                  <a:pt x="221472" y="383909"/>
                </a:lnTo>
                <a:lnTo>
                  <a:pt x="218009" y="367553"/>
                </a:lnTo>
                <a:lnTo>
                  <a:pt x="221472" y="351196"/>
                </a:lnTo>
                <a:lnTo>
                  <a:pt x="230846" y="338049"/>
                </a:lnTo>
                <a:lnTo>
                  <a:pt x="244612" y="329294"/>
                </a:lnTo>
                <a:lnTo>
                  <a:pt x="261250" y="326113"/>
                </a:lnTo>
                <a:lnTo>
                  <a:pt x="511488" y="326113"/>
                </a:lnTo>
                <a:lnTo>
                  <a:pt x="511735" y="325212"/>
                </a:lnTo>
                <a:lnTo>
                  <a:pt x="171164" y="325212"/>
                </a:lnTo>
                <a:lnTo>
                  <a:pt x="161311" y="323185"/>
                </a:lnTo>
                <a:lnTo>
                  <a:pt x="153146" y="317105"/>
                </a:lnTo>
                <a:lnTo>
                  <a:pt x="147065" y="308940"/>
                </a:lnTo>
                <a:lnTo>
                  <a:pt x="145039" y="299087"/>
                </a:lnTo>
                <a:lnTo>
                  <a:pt x="147065" y="289233"/>
                </a:lnTo>
                <a:lnTo>
                  <a:pt x="153146" y="281070"/>
                </a:lnTo>
                <a:lnTo>
                  <a:pt x="160354" y="272060"/>
                </a:lnTo>
                <a:lnTo>
                  <a:pt x="175351" y="260800"/>
                </a:lnTo>
                <a:lnTo>
                  <a:pt x="104500" y="260800"/>
                </a:lnTo>
                <a:lnTo>
                  <a:pt x="95885" y="259111"/>
                </a:lnTo>
                <a:lnTo>
                  <a:pt x="88284" y="254044"/>
                </a:lnTo>
                <a:lnTo>
                  <a:pt x="82175" y="245401"/>
                </a:lnTo>
                <a:lnTo>
                  <a:pt x="79951" y="236252"/>
                </a:lnTo>
                <a:lnTo>
                  <a:pt x="81443" y="227440"/>
                </a:lnTo>
                <a:lnTo>
                  <a:pt x="86483" y="219811"/>
                </a:lnTo>
                <a:lnTo>
                  <a:pt x="102698" y="203594"/>
                </a:lnTo>
                <a:lnTo>
                  <a:pt x="104500" y="203594"/>
                </a:lnTo>
                <a:lnTo>
                  <a:pt x="104500" y="201794"/>
                </a:lnTo>
                <a:lnTo>
                  <a:pt x="143597" y="171805"/>
                </a:lnTo>
                <a:lnTo>
                  <a:pt x="187169" y="151398"/>
                </a:lnTo>
                <a:lnTo>
                  <a:pt x="233515" y="140666"/>
                </a:lnTo>
                <a:lnTo>
                  <a:pt x="280933" y="139705"/>
                </a:lnTo>
                <a:lnTo>
                  <a:pt x="490275" y="139705"/>
                </a:lnTo>
                <a:lnTo>
                  <a:pt x="485466" y="129457"/>
                </a:lnTo>
                <a:lnTo>
                  <a:pt x="459960" y="92990"/>
                </a:lnTo>
                <a:lnTo>
                  <a:pt x="428759" y="61491"/>
                </a:lnTo>
                <a:lnTo>
                  <a:pt x="392576" y="35701"/>
                </a:lnTo>
                <a:lnTo>
                  <a:pt x="352123" y="16361"/>
                </a:lnTo>
                <a:lnTo>
                  <a:pt x="308110" y="4213"/>
                </a:lnTo>
                <a:lnTo>
                  <a:pt x="261250" y="0"/>
                </a:lnTo>
                <a:close/>
              </a:path>
              <a:path w="520700" h="520700">
                <a:moveTo>
                  <a:pt x="511488" y="326113"/>
                </a:moveTo>
                <a:lnTo>
                  <a:pt x="261250" y="326113"/>
                </a:lnTo>
                <a:lnTo>
                  <a:pt x="277606" y="329294"/>
                </a:lnTo>
                <a:lnTo>
                  <a:pt x="290753" y="338049"/>
                </a:lnTo>
                <a:lnTo>
                  <a:pt x="299509" y="351196"/>
                </a:lnTo>
                <a:lnTo>
                  <a:pt x="302690" y="367553"/>
                </a:lnTo>
                <a:lnTo>
                  <a:pt x="299509" y="383909"/>
                </a:lnTo>
                <a:lnTo>
                  <a:pt x="290753" y="397056"/>
                </a:lnTo>
                <a:lnTo>
                  <a:pt x="277606" y="405811"/>
                </a:lnTo>
                <a:lnTo>
                  <a:pt x="261250" y="408992"/>
                </a:lnTo>
                <a:lnTo>
                  <a:pt x="473349" y="408992"/>
                </a:lnTo>
                <a:lnTo>
                  <a:pt x="485466" y="391775"/>
                </a:lnTo>
                <a:lnTo>
                  <a:pt x="504565" y="351396"/>
                </a:lnTo>
                <a:lnTo>
                  <a:pt x="511488" y="326113"/>
                </a:lnTo>
                <a:close/>
              </a:path>
              <a:path w="520700" h="520700">
                <a:moveTo>
                  <a:pt x="263952" y="278367"/>
                </a:moveTo>
                <a:lnTo>
                  <a:pt x="232084" y="284448"/>
                </a:lnTo>
                <a:lnTo>
                  <a:pt x="203594" y="302690"/>
                </a:lnTo>
                <a:lnTo>
                  <a:pt x="189181" y="317105"/>
                </a:lnTo>
                <a:lnTo>
                  <a:pt x="181017" y="323185"/>
                </a:lnTo>
                <a:lnTo>
                  <a:pt x="171164" y="325212"/>
                </a:lnTo>
                <a:lnTo>
                  <a:pt x="511735" y="325212"/>
                </a:lnTo>
                <a:lnTo>
                  <a:pt x="512722" y="321608"/>
                </a:lnTo>
                <a:lnTo>
                  <a:pt x="352238" y="321608"/>
                </a:lnTo>
                <a:lnTo>
                  <a:pt x="342272" y="319581"/>
                </a:lnTo>
                <a:lnTo>
                  <a:pt x="333320" y="313500"/>
                </a:lnTo>
                <a:lnTo>
                  <a:pt x="324311" y="302690"/>
                </a:lnTo>
                <a:lnTo>
                  <a:pt x="295821" y="284448"/>
                </a:lnTo>
                <a:lnTo>
                  <a:pt x="263952" y="278367"/>
                </a:lnTo>
                <a:close/>
              </a:path>
              <a:path w="520700" h="520700">
                <a:moveTo>
                  <a:pt x="373508" y="227090"/>
                </a:moveTo>
                <a:lnTo>
                  <a:pt x="280550" y="227090"/>
                </a:lnTo>
                <a:lnTo>
                  <a:pt x="320462" y="238116"/>
                </a:lnTo>
                <a:lnTo>
                  <a:pt x="356743" y="261250"/>
                </a:lnTo>
                <a:lnTo>
                  <a:pt x="356743" y="263052"/>
                </a:lnTo>
                <a:lnTo>
                  <a:pt x="358543" y="264854"/>
                </a:lnTo>
                <a:lnTo>
                  <a:pt x="360345" y="264854"/>
                </a:lnTo>
                <a:lnTo>
                  <a:pt x="360345" y="266655"/>
                </a:lnTo>
                <a:lnTo>
                  <a:pt x="371156" y="277465"/>
                </a:lnTo>
                <a:lnTo>
                  <a:pt x="376561" y="281070"/>
                </a:lnTo>
                <a:lnTo>
                  <a:pt x="378363" y="288277"/>
                </a:lnTo>
                <a:lnTo>
                  <a:pt x="378363" y="302690"/>
                </a:lnTo>
                <a:lnTo>
                  <a:pt x="376561" y="308095"/>
                </a:lnTo>
                <a:lnTo>
                  <a:pt x="371156" y="313500"/>
                </a:lnTo>
                <a:lnTo>
                  <a:pt x="362203" y="319581"/>
                </a:lnTo>
                <a:lnTo>
                  <a:pt x="352238" y="321608"/>
                </a:lnTo>
                <a:lnTo>
                  <a:pt x="512722" y="321608"/>
                </a:lnTo>
                <a:lnTo>
                  <a:pt x="516547" y="307635"/>
                </a:lnTo>
                <a:lnTo>
                  <a:pt x="520700" y="261250"/>
                </a:lnTo>
                <a:lnTo>
                  <a:pt x="520181" y="255395"/>
                </a:lnTo>
                <a:lnTo>
                  <a:pt x="415299" y="255395"/>
                </a:lnTo>
                <a:lnTo>
                  <a:pt x="406065" y="253706"/>
                </a:lnTo>
                <a:lnTo>
                  <a:pt x="398183" y="248639"/>
                </a:lnTo>
                <a:lnTo>
                  <a:pt x="385570" y="236026"/>
                </a:lnTo>
                <a:lnTo>
                  <a:pt x="373508" y="227090"/>
                </a:lnTo>
                <a:close/>
              </a:path>
              <a:path w="520700" h="520700">
                <a:moveTo>
                  <a:pt x="261926" y="186929"/>
                </a:moveTo>
                <a:lnTo>
                  <a:pt x="217408" y="192918"/>
                </a:lnTo>
                <a:lnTo>
                  <a:pt x="174993" y="209917"/>
                </a:lnTo>
                <a:lnTo>
                  <a:pt x="136931" y="237827"/>
                </a:lnTo>
                <a:lnTo>
                  <a:pt x="120716" y="254044"/>
                </a:lnTo>
                <a:lnTo>
                  <a:pt x="113114" y="259111"/>
                </a:lnTo>
                <a:lnTo>
                  <a:pt x="104500" y="260800"/>
                </a:lnTo>
                <a:lnTo>
                  <a:pt x="175351" y="260800"/>
                </a:lnTo>
                <a:lnTo>
                  <a:pt x="201246" y="241359"/>
                </a:lnTo>
                <a:lnTo>
                  <a:pt x="239860" y="228171"/>
                </a:lnTo>
                <a:lnTo>
                  <a:pt x="280550" y="227090"/>
                </a:lnTo>
                <a:lnTo>
                  <a:pt x="373508" y="227090"/>
                </a:lnTo>
                <a:lnTo>
                  <a:pt x="348259" y="208383"/>
                </a:lnTo>
                <a:lnTo>
                  <a:pt x="306294" y="192050"/>
                </a:lnTo>
                <a:lnTo>
                  <a:pt x="261926" y="186929"/>
                </a:lnTo>
                <a:close/>
              </a:path>
              <a:path w="520700" h="520700">
                <a:moveTo>
                  <a:pt x="490275" y="139705"/>
                </a:moveTo>
                <a:lnTo>
                  <a:pt x="280933" y="139705"/>
                </a:lnTo>
                <a:lnTo>
                  <a:pt x="327720" y="148609"/>
                </a:lnTo>
                <a:lnTo>
                  <a:pt x="372175" y="167472"/>
                </a:lnTo>
                <a:lnTo>
                  <a:pt x="412596" y="196388"/>
                </a:lnTo>
                <a:lnTo>
                  <a:pt x="414398" y="196388"/>
                </a:lnTo>
                <a:lnTo>
                  <a:pt x="432415" y="214406"/>
                </a:lnTo>
                <a:lnTo>
                  <a:pt x="437483" y="222288"/>
                </a:lnTo>
                <a:lnTo>
                  <a:pt x="439172" y="231522"/>
                </a:lnTo>
                <a:lnTo>
                  <a:pt x="437483" y="240756"/>
                </a:lnTo>
                <a:lnTo>
                  <a:pt x="432415" y="248639"/>
                </a:lnTo>
                <a:lnTo>
                  <a:pt x="424533" y="253706"/>
                </a:lnTo>
                <a:lnTo>
                  <a:pt x="415299" y="255395"/>
                </a:lnTo>
                <a:lnTo>
                  <a:pt x="520181" y="255395"/>
                </a:lnTo>
                <a:lnTo>
                  <a:pt x="516547" y="214329"/>
                </a:lnTo>
                <a:lnTo>
                  <a:pt x="504565" y="170151"/>
                </a:lnTo>
                <a:lnTo>
                  <a:pt x="490275" y="139705"/>
                </a:lnTo>
                <a:close/>
              </a:path>
            </a:pathLst>
          </a:custGeom>
          <a:solidFill>
            <a:srgbClr val="BFBFBF"/>
          </a:solidFill>
        </p:spPr>
        <p:txBody>
          <a:bodyPr wrap="square" lIns="0" tIns="0" rIns="0" bIns="0" rtlCol="0"/>
          <a:lstStyle/>
          <a:p>
            <a:endParaRPr/>
          </a:p>
        </p:txBody>
      </p:sp>
      <p:sp>
        <p:nvSpPr>
          <p:cNvPr id="182" name="object 182"/>
          <p:cNvSpPr/>
          <p:nvPr/>
        </p:nvSpPr>
        <p:spPr>
          <a:xfrm>
            <a:off x="10863611" y="6261100"/>
            <a:ext cx="67310" cy="71755"/>
          </a:xfrm>
          <a:custGeom>
            <a:avLst/>
            <a:gdLst/>
            <a:ahLst/>
            <a:cxnLst/>
            <a:rect l="l" t="t" r="r" b="b"/>
            <a:pathLst>
              <a:path w="67309" h="71754">
                <a:moveTo>
                  <a:pt x="13474" y="10297"/>
                </a:moveTo>
                <a:lnTo>
                  <a:pt x="13474" y="12356"/>
                </a:lnTo>
                <a:lnTo>
                  <a:pt x="4471" y="25614"/>
                </a:lnTo>
                <a:lnTo>
                  <a:pt x="0" y="39644"/>
                </a:lnTo>
                <a:lnTo>
                  <a:pt x="406" y="52902"/>
                </a:lnTo>
                <a:lnTo>
                  <a:pt x="6040" y="63843"/>
                </a:lnTo>
                <a:lnTo>
                  <a:pt x="16988" y="70407"/>
                </a:lnTo>
                <a:lnTo>
                  <a:pt x="29504" y="71566"/>
                </a:lnTo>
                <a:lnTo>
                  <a:pt x="42368" y="67318"/>
                </a:lnTo>
                <a:lnTo>
                  <a:pt x="54361" y="57664"/>
                </a:lnTo>
                <a:lnTo>
                  <a:pt x="63073" y="44085"/>
                </a:lnTo>
                <a:lnTo>
                  <a:pt x="66906" y="29347"/>
                </a:lnTo>
                <a:lnTo>
                  <a:pt x="65861" y="15381"/>
                </a:lnTo>
                <a:lnTo>
                  <a:pt x="64270" y="12356"/>
                </a:lnTo>
                <a:lnTo>
                  <a:pt x="17191" y="12356"/>
                </a:lnTo>
                <a:lnTo>
                  <a:pt x="13474" y="10297"/>
                </a:lnTo>
                <a:close/>
              </a:path>
              <a:path w="67309" h="71754">
                <a:moveTo>
                  <a:pt x="56220" y="0"/>
                </a:moveTo>
                <a:lnTo>
                  <a:pt x="48902" y="5406"/>
                </a:lnTo>
                <a:lnTo>
                  <a:pt x="40887" y="9267"/>
                </a:lnTo>
                <a:lnTo>
                  <a:pt x="32175" y="11584"/>
                </a:lnTo>
                <a:lnTo>
                  <a:pt x="22766" y="12356"/>
                </a:lnTo>
                <a:lnTo>
                  <a:pt x="64270" y="12356"/>
                </a:lnTo>
                <a:lnTo>
                  <a:pt x="59937" y="4118"/>
                </a:lnTo>
                <a:lnTo>
                  <a:pt x="58079" y="4118"/>
                </a:lnTo>
                <a:lnTo>
                  <a:pt x="58079" y="2059"/>
                </a:lnTo>
                <a:lnTo>
                  <a:pt x="56220" y="0"/>
                </a:lnTo>
                <a:close/>
              </a:path>
            </a:pathLst>
          </a:custGeom>
          <a:solidFill>
            <a:srgbClr val="BFBFBF"/>
          </a:solidFill>
        </p:spPr>
        <p:txBody>
          <a:bodyPr wrap="square" lIns="0" tIns="0" rIns="0" bIns="0" rtlCol="0"/>
          <a:lstStyle/>
          <a:p>
            <a:endParaRPr/>
          </a:p>
        </p:txBody>
      </p:sp>
      <p:sp>
        <p:nvSpPr>
          <p:cNvPr id="183" name="object 183"/>
          <p:cNvSpPr/>
          <p:nvPr/>
        </p:nvSpPr>
        <p:spPr>
          <a:xfrm>
            <a:off x="10815749" y="6159500"/>
            <a:ext cx="111760" cy="114300"/>
          </a:xfrm>
          <a:custGeom>
            <a:avLst/>
            <a:gdLst/>
            <a:ahLst/>
            <a:cxnLst/>
            <a:rect l="l" t="t" r="r" b="b"/>
            <a:pathLst>
              <a:path w="111759" h="114300">
                <a:moveTo>
                  <a:pt x="42035" y="0"/>
                </a:moveTo>
                <a:lnTo>
                  <a:pt x="1453" y="29255"/>
                </a:lnTo>
                <a:lnTo>
                  <a:pt x="0" y="49892"/>
                </a:lnTo>
                <a:lnTo>
                  <a:pt x="6595" y="71891"/>
                </a:lnTo>
                <a:lnTo>
                  <a:pt x="31610" y="101288"/>
                </a:lnTo>
                <a:lnTo>
                  <a:pt x="67077" y="114300"/>
                </a:lnTo>
                <a:lnTo>
                  <a:pt x="77810" y="114300"/>
                </a:lnTo>
                <a:lnTo>
                  <a:pt x="84964" y="112485"/>
                </a:lnTo>
                <a:lnTo>
                  <a:pt x="95697" y="107042"/>
                </a:lnTo>
                <a:lnTo>
                  <a:pt x="97486" y="105228"/>
                </a:lnTo>
                <a:lnTo>
                  <a:pt x="99274" y="101600"/>
                </a:lnTo>
                <a:lnTo>
                  <a:pt x="109699" y="85044"/>
                </a:lnTo>
                <a:lnTo>
                  <a:pt x="105060" y="42408"/>
                </a:lnTo>
                <a:lnTo>
                  <a:pt x="79011" y="12246"/>
                </a:lnTo>
                <a:lnTo>
                  <a:pt x="54360" y="1360"/>
                </a:lnTo>
                <a:lnTo>
                  <a:pt x="42035" y="0"/>
                </a:lnTo>
                <a:close/>
              </a:path>
            </a:pathLst>
          </a:custGeom>
          <a:solidFill>
            <a:srgbClr val="BFBFBF"/>
          </a:solidFill>
        </p:spPr>
        <p:txBody>
          <a:bodyPr wrap="square" lIns="0" tIns="0" rIns="0" bIns="0" rtlCol="0"/>
          <a:lstStyle/>
          <a:p>
            <a:endParaRPr/>
          </a:p>
        </p:txBody>
      </p:sp>
      <p:sp>
        <p:nvSpPr>
          <p:cNvPr id="184" name="object 184"/>
          <p:cNvSpPr/>
          <p:nvPr/>
        </p:nvSpPr>
        <p:spPr>
          <a:xfrm>
            <a:off x="10965315" y="6261100"/>
            <a:ext cx="66040" cy="71755"/>
          </a:xfrm>
          <a:custGeom>
            <a:avLst/>
            <a:gdLst/>
            <a:ahLst/>
            <a:cxnLst/>
            <a:rect l="l" t="t" r="r" b="b"/>
            <a:pathLst>
              <a:path w="66040" h="71754">
                <a:moveTo>
                  <a:pt x="11112" y="0"/>
                </a:moveTo>
                <a:lnTo>
                  <a:pt x="7483" y="4118"/>
                </a:lnTo>
                <a:lnTo>
                  <a:pt x="935" y="15381"/>
                </a:lnTo>
                <a:lnTo>
                  <a:pt x="0" y="29347"/>
                </a:lnTo>
                <a:lnTo>
                  <a:pt x="4167" y="44085"/>
                </a:lnTo>
                <a:lnTo>
                  <a:pt x="12927" y="57664"/>
                </a:lnTo>
                <a:lnTo>
                  <a:pt x="24606" y="67318"/>
                </a:lnTo>
                <a:lnTo>
                  <a:pt x="36966" y="71566"/>
                </a:lnTo>
                <a:lnTo>
                  <a:pt x="48645" y="70407"/>
                </a:lnTo>
                <a:lnTo>
                  <a:pt x="58283" y="63843"/>
                </a:lnTo>
                <a:lnTo>
                  <a:pt x="64832" y="52902"/>
                </a:lnTo>
                <a:lnTo>
                  <a:pt x="65767" y="39644"/>
                </a:lnTo>
                <a:lnTo>
                  <a:pt x="61600" y="25614"/>
                </a:lnTo>
                <a:lnTo>
                  <a:pt x="52840" y="12356"/>
                </a:lnTo>
                <a:lnTo>
                  <a:pt x="41955" y="12356"/>
                </a:lnTo>
                <a:lnTo>
                  <a:pt x="33819" y="11584"/>
                </a:lnTo>
                <a:lnTo>
                  <a:pt x="25853" y="9267"/>
                </a:lnTo>
                <a:lnTo>
                  <a:pt x="18227" y="5406"/>
                </a:lnTo>
                <a:lnTo>
                  <a:pt x="11112" y="0"/>
                </a:lnTo>
                <a:close/>
              </a:path>
              <a:path w="66040" h="71754">
                <a:moveTo>
                  <a:pt x="52840" y="10297"/>
                </a:moveTo>
                <a:lnTo>
                  <a:pt x="49212" y="12356"/>
                </a:lnTo>
                <a:lnTo>
                  <a:pt x="52840" y="12356"/>
                </a:lnTo>
                <a:lnTo>
                  <a:pt x="52840" y="10297"/>
                </a:lnTo>
                <a:close/>
              </a:path>
            </a:pathLst>
          </a:custGeom>
          <a:solidFill>
            <a:srgbClr val="BFBFBF"/>
          </a:solidFill>
        </p:spPr>
        <p:txBody>
          <a:bodyPr wrap="square" lIns="0" tIns="0" rIns="0" bIns="0" rtlCol="0"/>
          <a:lstStyle/>
          <a:p>
            <a:endParaRPr/>
          </a:p>
        </p:txBody>
      </p:sp>
      <p:sp>
        <p:nvSpPr>
          <p:cNvPr id="185" name="object 185"/>
          <p:cNvSpPr/>
          <p:nvPr/>
        </p:nvSpPr>
        <p:spPr>
          <a:xfrm>
            <a:off x="10967254" y="6159500"/>
            <a:ext cx="112395" cy="114300"/>
          </a:xfrm>
          <a:custGeom>
            <a:avLst/>
            <a:gdLst/>
            <a:ahLst/>
            <a:cxnLst/>
            <a:rect l="l" t="t" r="r" b="b"/>
            <a:pathLst>
              <a:path w="112395" h="114300">
                <a:moveTo>
                  <a:pt x="69760" y="0"/>
                </a:moveTo>
                <a:lnTo>
                  <a:pt x="32784" y="12246"/>
                </a:lnTo>
                <a:lnTo>
                  <a:pt x="6707" y="42408"/>
                </a:lnTo>
                <a:lnTo>
                  <a:pt x="0" y="64407"/>
                </a:lnTo>
                <a:lnTo>
                  <a:pt x="1341" y="85044"/>
                </a:lnTo>
                <a:lnTo>
                  <a:pt x="10731" y="101600"/>
                </a:lnTo>
                <a:lnTo>
                  <a:pt x="16098" y="107042"/>
                </a:lnTo>
                <a:lnTo>
                  <a:pt x="19676" y="108857"/>
                </a:lnTo>
                <a:lnTo>
                  <a:pt x="25042" y="112485"/>
                </a:lnTo>
                <a:lnTo>
                  <a:pt x="33985" y="114300"/>
                </a:lnTo>
                <a:lnTo>
                  <a:pt x="44718" y="114300"/>
                </a:lnTo>
                <a:lnTo>
                  <a:pt x="91225" y="92528"/>
                </a:lnTo>
                <a:lnTo>
                  <a:pt x="111796" y="49892"/>
                </a:lnTo>
                <a:lnTo>
                  <a:pt x="110342" y="29255"/>
                </a:lnTo>
                <a:lnTo>
                  <a:pt x="100169" y="12700"/>
                </a:lnTo>
                <a:lnTo>
                  <a:pt x="94159" y="6888"/>
                </a:lnTo>
                <a:lnTo>
                  <a:pt x="86976" y="2948"/>
                </a:lnTo>
                <a:lnTo>
                  <a:pt x="78787" y="708"/>
                </a:lnTo>
                <a:lnTo>
                  <a:pt x="69760" y="0"/>
                </a:lnTo>
                <a:close/>
              </a:path>
            </a:pathLst>
          </a:custGeom>
          <a:solidFill>
            <a:srgbClr val="BFBFBF"/>
          </a:solidFill>
        </p:spPr>
        <p:txBody>
          <a:bodyPr wrap="square" lIns="0" tIns="0" rIns="0" bIns="0" rtlCol="0"/>
          <a:lstStyle/>
          <a:p>
            <a:endParaRPr/>
          </a:p>
        </p:txBody>
      </p:sp>
      <p:sp>
        <p:nvSpPr>
          <p:cNvPr id="186" name="object 186"/>
          <p:cNvSpPr/>
          <p:nvPr/>
        </p:nvSpPr>
        <p:spPr>
          <a:xfrm>
            <a:off x="10922000" y="6159500"/>
            <a:ext cx="50800" cy="165100"/>
          </a:xfrm>
          <a:custGeom>
            <a:avLst/>
            <a:gdLst/>
            <a:ahLst/>
            <a:cxnLst/>
            <a:rect l="l" t="t" r="r" b="b"/>
            <a:pathLst>
              <a:path w="50800" h="165100">
                <a:moveTo>
                  <a:pt x="36575" y="24115"/>
                </a:moveTo>
                <a:lnTo>
                  <a:pt x="14224" y="24115"/>
                </a:lnTo>
                <a:lnTo>
                  <a:pt x="14224" y="159534"/>
                </a:lnTo>
                <a:lnTo>
                  <a:pt x="18288" y="165100"/>
                </a:lnTo>
                <a:lnTo>
                  <a:pt x="30479" y="165100"/>
                </a:lnTo>
                <a:lnTo>
                  <a:pt x="36575" y="159534"/>
                </a:lnTo>
                <a:lnTo>
                  <a:pt x="36575" y="24115"/>
                </a:lnTo>
                <a:close/>
              </a:path>
              <a:path w="50800" h="165100">
                <a:moveTo>
                  <a:pt x="6096" y="0"/>
                </a:moveTo>
                <a:lnTo>
                  <a:pt x="0" y="3710"/>
                </a:lnTo>
                <a:lnTo>
                  <a:pt x="4064" y="7420"/>
                </a:lnTo>
                <a:lnTo>
                  <a:pt x="8127" y="12985"/>
                </a:lnTo>
                <a:lnTo>
                  <a:pt x="12192" y="16695"/>
                </a:lnTo>
                <a:lnTo>
                  <a:pt x="16255" y="24115"/>
                </a:lnTo>
                <a:lnTo>
                  <a:pt x="34544" y="24115"/>
                </a:lnTo>
                <a:lnTo>
                  <a:pt x="37592" y="18550"/>
                </a:lnTo>
                <a:lnTo>
                  <a:pt x="22351" y="18550"/>
                </a:lnTo>
                <a:lnTo>
                  <a:pt x="10159" y="1855"/>
                </a:lnTo>
                <a:lnTo>
                  <a:pt x="6096" y="0"/>
                </a:lnTo>
                <a:close/>
              </a:path>
              <a:path w="50800" h="165100">
                <a:moveTo>
                  <a:pt x="44703" y="0"/>
                </a:moveTo>
                <a:lnTo>
                  <a:pt x="40640" y="1855"/>
                </a:lnTo>
                <a:lnTo>
                  <a:pt x="28448" y="18550"/>
                </a:lnTo>
                <a:lnTo>
                  <a:pt x="37592" y="18550"/>
                </a:lnTo>
                <a:lnTo>
                  <a:pt x="40640" y="12985"/>
                </a:lnTo>
                <a:lnTo>
                  <a:pt x="50800" y="3710"/>
                </a:lnTo>
                <a:lnTo>
                  <a:pt x="44703" y="0"/>
                </a:lnTo>
                <a:close/>
              </a:path>
            </a:pathLst>
          </a:custGeom>
          <a:solidFill>
            <a:srgbClr val="BFBFBF"/>
          </a:solidFill>
        </p:spPr>
        <p:txBody>
          <a:bodyPr wrap="square" lIns="0" tIns="0" rIns="0" bIns="0" rtlCol="0"/>
          <a:lstStyle/>
          <a:p>
            <a:endParaRPr/>
          </a:p>
        </p:txBody>
      </p:sp>
      <p:sp>
        <p:nvSpPr>
          <p:cNvPr id="187" name="object 187"/>
          <p:cNvSpPr/>
          <p:nvPr/>
        </p:nvSpPr>
        <p:spPr>
          <a:xfrm>
            <a:off x="10299700" y="4699000"/>
            <a:ext cx="88900" cy="76200"/>
          </a:xfrm>
          <a:custGeom>
            <a:avLst/>
            <a:gdLst/>
            <a:ahLst/>
            <a:cxnLst/>
            <a:rect l="l" t="t" r="r" b="b"/>
            <a:pathLst>
              <a:path w="88900" h="76200">
                <a:moveTo>
                  <a:pt x="10257" y="0"/>
                </a:moveTo>
                <a:lnTo>
                  <a:pt x="0" y="0"/>
                </a:lnTo>
                <a:lnTo>
                  <a:pt x="18806" y="76200"/>
                </a:lnTo>
                <a:lnTo>
                  <a:pt x="29063" y="76200"/>
                </a:lnTo>
                <a:lnTo>
                  <a:pt x="31861" y="65567"/>
                </a:lnTo>
                <a:lnTo>
                  <a:pt x="23934" y="65567"/>
                </a:lnTo>
                <a:lnTo>
                  <a:pt x="18806" y="38986"/>
                </a:lnTo>
                <a:lnTo>
                  <a:pt x="10257" y="0"/>
                </a:lnTo>
                <a:close/>
              </a:path>
              <a:path w="88900" h="76200">
                <a:moveTo>
                  <a:pt x="52298" y="12404"/>
                </a:moveTo>
                <a:lnTo>
                  <a:pt x="44450" y="12404"/>
                </a:lnTo>
                <a:lnTo>
                  <a:pt x="47868" y="26581"/>
                </a:lnTo>
                <a:lnTo>
                  <a:pt x="49579" y="37213"/>
                </a:lnTo>
                <a:lnTo>
                  <a:pt x="58126" y="76200"/>
                </a:lnTo>
                <a:lnTo>
                  <a:pt x="68384" y="76200"/>
                </a:lnTo>
                <a:lnTo>
                  <a:pt x="71724" y="63795"/>
                </a:lnTo>
                <a:lnTo>
                  <a:pt x="63256" y="63795"/>
                </a:lnTo>
                <a:lnTo>
                  <a:pt x="63256" y="56706"/>
                </a:lnTo>
                <a:lnTo>
                  <a:pt x="59836" y="47845"/>
                </a:lnTo>
                <a:lnTo>
                  <a:pt x="58126" y="38986"/>
                </a:lnTo>
                <a:lnTo>
                  <a:pt x="52298" y="12404"/>
                </a:lnTo>
                <a:close/>
              </a:path>
              <a:path w="88900" h="76200">
                <a:moveTo>
                  <a:pt x="49579" y="0"/>
                </a:moveTo>
                <a:lnTo>
                  <a:pt x="39320" y="0"/>
                </a:lnTo>
                <a:lnTo>
                  <a:pt x="30773" y="38986"/>
                </a:lnTo>
                <a:lnTo>
                  <a:pt x="28502" y="45631"/>
                </a:lnTo>
                <a:lnTo>
                  <a:pt x="26712" y="52276"/>
                </a:lnTo>
                <a:lnTo>
                  <a:pt x="25243" y="58921"/>
                </a:lnTo>
                <a:lnTo>
                  <a:pt x="23934" y="65567"/>
                </a:lnTo>
                <a:lnTo>
                  <a:pt x="31861" y="65567"/>
                </a:lnTo>
                <a:lnTo>
                  <a:pt x="39320" y="37213"/>
                </a:lnTo>
                <a:lnTo>
                  <a:pt x="41031" y="26581"/>
                </a:lnTo>
                <a:lnTo>
                  <a:pt x="44450" y="12404"/>
                </a:lnTo>
                <a:lnTo>
                  <a:pt x="52298" y="12404"/>
                </a:lnTo>
                <a:lnTo>
                  <a:pt x="49579" y="0"/>
                </a:lnTo>
                <a:close/>
              </a:path>
              <a:path w="88900" h="76200">
                <a:moveTo>
                  <a:pt x="88900" y="0"/>
                </a:moveTo>
                <a:lnTo>
                  <a:pt x="78642" y="0"/>
                </a:lnTo>
                <a:lnTo>
                  <a:pt x="70093" y="38986"/>
                </a:lnTo>
                <a:lnTo>
                  <a:pt x="67815" y="45631"/>
                </a:lnTo>
                <a:lnTo>
                  <a:pt x="65980" y="52276"/>
                </a:lnTo>
                <a:lnTo>
                  <a:pt x="64564" y="58174"/>
                </a:lnTo>
                <a:lnTo>
                  <a:pt x="63256" y="63795"/>
                </a:lnTo>
                <a:lnTo>
                  <a:pt x="71724" y="63795"/>
                </a:lnTo>
                <a:lnTo>
                  <a:pt x="88900" y="0"/>
                </a:lnTo>
                <a:close/>
              </a:path>
            </a:pathLst>
          </a:custGeom>
          <a:solidFill>
            <a:srgbClr val="BFBFBF"/>
          </a:solidFill>
        </p:spPr>
        <p:txBody>
          <a:bodyPr wrap="square" lIns="0" tIns="0" rIns="0" bIns="0" rtlCol="0"/>
          <a:lstStyle/>
          <a:p>
            <a:endParaRPr/>
          </a:p>
        </p:txBody>
      </p:sp>
      <p:sp>
        <p:nvSpPr>
          <p:cNvPr id="188" name="object 188"/>
          <p:cNvSpPr/>
          <p:nvPr/>
        </p:nvSpPr>
        <p:spPr>
          <a:xfrm>
            <a:off x="10388600" y="4699000"/>
            <a:ext cx="101600" cy="76200"/>
          </a:xfrm>
          <a:custGeom>
            <a:avLst/>
            <a:gdLst/>
            <a:ahLst/>
            <a:cxnLst/>
            <a:rect l="l" t="t" r="r" b="b"/>
            <a:pathLst>
              <a:path w="101600" h="76200">
                <a:moveTo>
                  <a:pt x="9768" y="0"/>
                </a:moveTo>
                <a:lnTo>
                  <a:pt x="0" y="0"/>
                </a:lnTo>
                <a:lnTo>
                  <a:pt x="19538" y="76200"/>
                </a:lnTo>
                <a:lnTo>
                  <a:pt x="31261" y="76200"/>
                </a:lnTo>
                <a:lnTo>
                  <a:pt x="34458" y="65567"/>
                </a:lnTo>
                <a:lnTo>
                  <a:pt x="27354" y="65567"/>
                </a:lnTo>
                <a:lnTo>
                  <a:pt x="25858" y="58921"/>
                </a:lnTo>
                <a:lnTo>
                  <a:pt x="24110" y="52055"/>
                </a:lnTo>
                <a:lnTo>
                  <a:pt x="22122" y="45603"/>
                </a:lnTo>
                <a:lnTo>
                  <a:pt x="19538" y="38986"/>
                </a:lnTo>
                <a:lnTo>
                  <a:pt x="9768" y="0"/>
                </a:lnTo>
                <a:close/>
              </a:path>
              <a:path w="101600" h="76200">
                <a:moveTo>
                  <a:pt x="59769" y="12404"/>
                </a:moveTo>
                <a:lnTo>
                  <a:pt x="50800" y="12404"/>
                </a:lnTo>
                <a:lnTo>
                  <a:pt x="50800" y="19493"/>
                </a:lnTo>
                <a:lnTo>
                  <a:pt x="52754" y="26581"/>
                </a:lnTo>
                <a:lnTo>
                  <a:pt x="54707" y="37213"/>
                </a:lnTo>
                <a:lnTo>
                  <a:pt x="66431" y="76200"/>
                </a:lnTo>
                <a:lnTo>
                  <a:pt x="78154" y="76200"/>
                </a:lnTo>
                <a:lnTo>
                  <a:pt x="81971" y="63795"/>
                </a:lnTo>
                <a:lnTo>
                  <a:pt x="72292" y="63795"/>
                </a:lnTo>
                <a:lnTo>
                  <a:pt x="70827" y="58174"/>
                </a:lnTo>
                <a:lnTo>
                  <a:pt x="69361" y="52055"/>
                </a:lnTo>
                <a:lnTo>
                  <a:pt x="67896" y="45603"/>
                </a:lnTo>
                <a:lnTo>
                  <a:pt x="66431" y="38986"/>
                </a:lnTo>
                <a:lnTo>
                  <a:pt x="59769" y="12404"/>
                </a:lnTo>
                <a:close/>
              </a:path>
              <a:path w="101600" h="76200">
                <a:moveTo>
                  <a:pt x="56661" y="0"/>
                </a:moveTo>
                <a:lnTo>
                  <a:pt x="44938" y="0"/>
                </a:lnTo>
                <a:lnTo>
                  <a:pt x="33215" y="38986"/>
                </a:lnTo>
                <a:lnTo>
                  <a:pt x="31475" y="45631"/>
                </a:lnTo>
                <a:lnTo>
                  <a:pt x="29552" y="52276"/>
                </a:lnTo>
                <a:lnTo>
                  <a:pt x="27995" y="58921"/>
                </a:lnTo>
                <a:lnTo>
                  <a:pt x="27354" y="65567"/>
                </a:lnTo>
                <a:lnTo>
                  <a:pt x="34458" y="65567"/>
                </a:lnTo>
                <a:lnTo>
                  <a:pt x="42984" y="37213"/>
                </a:lnTo>
                <a:lnTo>
                  <a:pt x="45548" y="29848"/>
                </a:lnTo>
                <a:lnTo>
                  <a:pt x="47380" y="23480"/>
                </a:lnTo>
                <a:lnTo>
                  <a:pt x="48479" y="17776"/>
                </a:lnTo>
                <a:lnTo>
                  <a:pt x="48845" y="12404"/>
                </a:lnTo>
                <a:lnTo>
                  <a:pt x="59769" y="12404"/>
                </a:lnTo>
                <a:lnTo>
                  <a:pt x="56661" y="0"/>
                </a:lnTo>
                <a:close/>
              </a:path>
              <a:path w="101600" h="76200">
                <a:moveTo>
                  <a:pt x="101600" y="0"/>
                </a:moveTo>
                <a:lnTo>
                  <a:pt x="89876" y="0"/>
                </a:lnTo>
                <a:lnTo>
                  <a:pt x="78154" y="38986"/>
                </a:lnTo>
                <a:lnTo>
                  <a:pt x="76682" y="45631"/>
                </a:lnTo>
                <a:lnTo>
                  <a:pt x="75169" y="52276"/>
                </a:lnTo>
                <a:lnTo>
                  <a:pt x="73757" y="58174"/>
                </a:lnTo>
                <a:lnTo>
                  <a:pt x="72292" y="63795"/>
                </a:lnTo>
                <a:lnTo>
                  <a:pt x="81971" y="63795"/>
                </a:lnTo>
                <a:lnTo>
                  <a:pt x="101600" y="0"/>
                </a:lnTo>
                <a:close/>
              </a:path>
            </a:pathLst>
          </a:custGeom>
          <a:solidFill>
            <a:srgbClr val="BFBFBF"/>
          </a:solidFill>
        </p:spPr>
        <p:txBody>
          <a:bodyPr wrap="square" lIns="0" tIns="0" rIns="0" bIns="0" rtlCol="0"/>
          <a:lstStyle/>
          <a:p>
            <a:endParaRPr/>
          </a:p>
        </p:txBody>
      </p:sp>
      <p:sp>
        <p:nvSpPr>
          <p:cNvPr id="189" name="object 189"/>
          <p:cNvSpPr/>
          <p:nvPr/>
        </p:nvSpPr>
        <p:spPr>
          <a:xfrm>
            <a:off x="10490200" y="4699000"/>
            <a:ext cx="101600" cy="76200"/>
          </a:xfrm>
          <a:custGeom>
            <a:avLst/>
            <a:gdLst/>
            <a:ahLst/>
            <a:cxnLst/>
            <a:rect l="l" t="t" r="r" b="b"/>
            <a:pathLst>
              <a:path w="101600" h="76200">
                <a:moveTo>
                  <a:pt x="11723" y="0"/>
                </a:moveTo>
                <a:lnTo>
                  <a:pt x="0" y="0"/>
                </a:lnTo>
                <a:lnTo>
                  <a:pt x="21492" y="76200"/>
                </a:lnTo>
                <a:lnTo>
                  <a:pt x="33215" y="76200"/>
                </a:lnTo>
                <a:lnTo>
                  <a:pt x="36412" y="65567"/>
                </a:lnTo>
                <a:lnTo>
                  <a:pt x="27354" y="65567"/>
                </a:lnTo>
                <a:lnTo>
                  <a:pt x="21492" y="38986"/>
                </a:lnTo>
                <a:lnTo>
                  <a:pt x="11723" y="0"/>
                </a:lnTo>
                <a:close/>
              </a:path>
              <a:path w="101600" h="76200">
                <a:moveTo>
                  <a:pt x="59769" y="12404"/>
                </a:moveTo>
                <a:lnTo>
                  <a:pt x="50800" y="12404"/>
                </a:lnTo>
                <a:lnTo>
                  <a:pt x="52265" y="17776"/>
                </a:lnTo>
                <a:lnTo>
                  <a:pt x="53731" y="23480"/>
                </a:lnTo>
                <a:lnTo>
                  <a:pt x="55196" y="29848"/>
                </a:lnTo>
                <a:lnTo>
                  <a:pt x="56661" y="37213"/>
                </a:lnTo>
                <a:lnTo>
                  <a:pt x="66431" y="76200"/>
                </a:lnTo>
                <a:lnTo>
                  <a:pt x="78154" y="76200"/>
                </a:lnTo>
                <a:lnTo>
                  <a:pt x="81971" y="63795"/>
                </a:lnTo>
                <a:lnTo>
                  <a:pt x="72292" y="63795"/>
                </a:lnTo>
                <a:lnTo>
                  <a:pt x="71925" y="58174"/>
                </a:lnTo>
                <a:lnTo>
                  <a:pt x="70827" y="52055"/>
                </a:lnTo>
                <a:lnTo>
                  <a:pt x="68995" y="45603"/>
                </a:lnTo>
                <a:lnTo>
                  <a:pt x="66431" y="38986"/>
                </a:lnTo>
                <a:lnTo>
                  <a:pt x="59769" y="12404"/>
                </a:lnTo>
                <a:close/>
              </a:path>
              <a:path w="101600" h="76200">
                <a:moveTo>
                  <a:pt x="56661" y="0"/>
                </a:moveTo>
                <a:lnTo>
                  <a:pt x="44938" y="0"/>
                </a:lnTo>
                <a:lnTo>
                  <a:pt x="35168" y="38986"/>
                </a:lnTo>
                <a:lnTo>
                  <a:pt x="32573" y="45631"/>
                </a:lnTo>
                <a:lnTo>
                  <a:pt x="30528" y="52276"/>
                </a:lnTo>
                <a:lnTo>
                  <a:pt x="28850" y="58921"/>
                </a:lnTo>
                <a:lnTo>
                  <a:pt x="27354" y="65567"/>
                </a:lnTo>
                <a:lnTo>
                  <a:pt x="36412" y="65567"/>
                </a:lnTo>
                <a:lnTo>
                  <a:pt x="44938" y="37213"/>
                </a:lnTo>
                <a:lnTo>
                  <a:pt x="46403" y="29848"/>
                </a:lnTo>
                <a:lnTo>
                  <a:pt x="47868" y="23480"/>
                </a:lnTo>
                <a:lnTo>
                  <a:pt x="49334" y="17776"/>
                </a:lnTo>
                <a:lnTo>
                  <a:pt x="50800" y="12404"/>
                </a:lnTo>
                <a:lnTo>
                  <a:pt x="59769" y="12404"/>
                </a:lnTo>
                <a:lnTo>
                  <a:pt x="56661" y="0"/>
                </a:lnTo>
                <a:close/>
              </a:path>
              <a:path w="101600" h="76200">
                <a:moveTo>
                  <a:pt x="101600" y="0"/>
                </a:moveTo>
                <a:lnTo>
                  <a:pt x="89876" y="0"/>
                </a:lnTo>
                <a:lnTo>
                  <a:pt x="80107" y="38986"/>
                </a:lnTo>
                <a:lnTo>
                  <a:pt x="78328" y="45631"/>
                </a:lnTo>
                <a:lnTo>
                  <a:pt x="76122" y="52276"/>
                </a:lnTo>
                <a:lnTo>
                  <a:pt x="74062" y="58174"/>
                </a:lnTo>
                <a:lnTo>
                  <a:pt x="72292" y="63795"/>
                </a:lnTo>
                <a:lnTo>
                  <a:pt x="81971" y="63795"/>
                </a:lnTo>
                <a:lnTo>
                  <a:pt x="101600" y="0"/>
                </a:lnTo>
                <a:close/>
              </a:path>
            </a:pathLst>
          </a:custGeom>
          <a:solidFill>
            <a:srgbClr val="BFBFBF"/>
          </a:solidFill>
        </p:spPr>
        <p:txBody>
          <a:bodyPr wrap="square" lIns="0" tIns="0" rIns="0" bIns="0" rtlCol="0"/>
          <a:lstStyle/>
          <a:p>
            <a:endParaRPr/>
          </a:p>
        </p:txBody>
      </p:sp>
      <p:sp>
        <p:nvSpPr>
          <p:cNvPr id="190" name="object 190"/>
          <p:cNvSpPr/>
          <p:nvPr/>
        </p:nvSpPr>
        <p:spPr>
          <a:xfrm>
            <a:off x="9906000" y="5003800"/>
            <a:ext cx="190500" cy="254000"/>
          </a:xfrm>
          <a:custGeom>
            <a:avLst/>
            <a:gdLst/>
            <a:ahLst/>
            <a:cxnLst/>
            <a:rect l="l" t="t" r="r" b="b"/>
            <a:pathLst>
              <a:path w="190500" h="254000">
                <a:moveTo>
                  <a:pt x="67929" y="198815"/>
                </a:moveTo>
                <a:lnTo>
                  <a:pt x="80482" y="254000"/>
                </a:lnTo>
                <a:lnTo>
                  <a:pt x="113709" y="216957"/>
                </a:lnTo>
                <a:lnTo>
                  <a:pt x="67929" y="198815"/>
                </a:lnTo>
                <a:close/>
              </a:path>
              <a:path w="190500" h="254000">
                <a:moveTo>
                  <a:pt x="189976" y="32505"/>
                </a:moveTo>
                <a:lnTo>
                  <a:pt x="171301" y="32505"/>
                </a:lnTo>
                <a:lnTo>
                  <a:pt x="104848" y="192011"/>
                </a:lnTo>
                <a:lnTo>
                  <a:pt x="186808" y="229053"/>
                </a:lnTo>
                <a:lnTo>
                  <a:pt x="189976" y="32505"/>
                </a:lnTo>
                <a:close/>
              </a:path>
              <a:path w="190500" h="254000">
                <a:moveTo>
                  <a:pt x="190500" y="0"/>
                </a:moveTo>
                <a:lnTo>
                  <a:pt x="0" y="143630"/>
                </a:lnTo>
                <a:lnTo>
                  <a:pt x="71621" y="177648"/>
                </a:lnTo>
                <a:lnTo>
                  <a:pt x="171301" y="32505"/>
                </a:lnTo>
                <a:lnTo>
                  <a:pt x="189976" y="32505"/>
                </a:lnTo>
                <a:lnTo>
                  <a:pt x="190500" y="0"/>
                </a:lnTo>
                <a:close/>
              </a:path>
            </a:pathLst>
          </a:custGeom>
          <a:solidFill>
            <a:srgbClr val="BFBFBF"/>
          </a:solidFill>
        </p:spPr>
        <p:txBody>
          <a:bodyPr wrap="square" lIns="0" tIns="0" rIns="0" bIns="0" rtlCol="0"/>
          <a:lstStyle/>
          <a:p>
            <a:endParaRPr/>
          </a:p>
        </p:txBody>
      </p:sp>
      <p:sp>
        <p:nvSpPr>
          <p:cNvPr id="191" name="object 191"/>
          <p:cNvSpPr/>
          <p:nvPr/>
        </p:nvSpPr>
        <p:spPr>
          <a:xfrm>
            <a:off x="9234057" y="5549900"/>
            <a:ext cx="86360" cy="254000"/>
          </a:xfrm>
          <a:custGeom>
            <a:avLst/>
            <a:gdLst/>
            <a:ahLst/>
            <a:cxnLst/>
            <a:rect l="l" t="t" r="r" b="b"/>
            <a:pathLst>
              <a:path w="86359" h="254000">
                <a:moveTo>
                  <a:pt x="28475" y="0"/>
                </a:moveTo>
                <a:lnTo>
                  <a:pt x="21154" y="4342"/>
                </a:lnTo>
                <a:lnTo>
                  <a:pt x="15742" y="12653"/>
                </a:lnTo>
                <a:lnTo>
                  <a:pt x="12067" y="22000"/>
                </a:lnTo>
                <a:lnTo>
                  <a:pt x="9955" y="29448"/>
                </a:lnTo>
                <a:lnTo>
                  <a:pt x="3935" y="46014"/>
                </a:lnTo>
                <a:lnTo>
                  <a:pt x="1620" y="54297"/>
                </a:lnTo>
                <a:lnTo>
                  <a:pt x="694" y="62579"/>
                </a:lnTo>
                <a:lnTo>
                  <a:pt x="0" y="69194"/>
                </a:lnTo>
                <a:lnTo>
                  <a:pt x="694" y="75463"/>
                </a:lnTo>
                <a:lnTo>
                  <a:pt x="23440" y="110607"/>
                </a:lnTo>
                <a:lnTo>
                  <a:pt x="30328" y="115956"/>
                </a:lnTo>
                <a:lnTo>
                  <a:pt x="30328" y="254000"/>
                </a:lnTo>
                <a:lnTo>
                  <a:pt x="54405" y="254000"/>
                </a:lnTo>
                <a:lnTo>
                  <a:pt x="54405" y="115956"/>
                </a:lnTo>
                <a:lnTo>
                  <a:pt x="62363" y="110607"/>
                </a:lnTo>
                <a:lnTo>
                  <a:pt x="85196" y="75463"/>
                </a:lnTo>
                <a:lnTo>
                  <a:pt x="86324" y="69194"/>
                </a:lnTo>
                <a:lnTo>
                  <a:pt x="85891" y="62579"/>
                </a:lnTo>
                <a:lnTo>
                  <a:pt x="85511" y="60739"/>
                </a:lnTo>
                <a:lnTo>
                  <a:pt x="22919" y="60739"/>
                </a:lnTo>
                <a:lnTo>
                  <a:pt x="28475" y="0"/>
                </a:lnTo>
                <a:close/>
              </a:path>
              <a:path w="86359" h="254000">
                <a:moveTo>
                  <a:pt x="48848" y="0"/>
                </a:moveTo>
                <a:lnTo>
                  <a:pt x="35884" y="0"/>
                </a:lnTo>
                <a:lnTo>
                  <a:pt x="30328" y="60739"/>
                </a:lnTo>
                <a:lnTo>
                  <a:pt x="56256" y="60739"/>
                </a:lnTo>
                <a:lnTo>
                  <a:pt x="48848" y="0"/>
                </a:lnTo>
                <a:close/>
              </a:path>
              <a:path w="86359" h="254000">
                <a:moveTo>
                  <a:pt x="58109" y="0"/>
                </a:moveTo>
                <a:lnTo>
                  <a:pt x="63666" y="60739"/>
                </a:lnTo>
                <a:lnTo>
                  <a:pt x="85511" y="60739"/>
                </a:lnTo>
                <a:lnTo>
                  <a:pt x="84183" y="54297"/>
                </a:lnTo>
                <a:lnTo>
                  <a:pt x="81954" y="46014"/>
                </a:lnTo>
                <a:lnTo>
                  <a:pt x="79379" y="37731"/>
                </a:lnTo>
                <a:lnTo>
                  <a:pt x="76630" y="29448"/>
                </a:lnTo>
                <a:lnTo>
                  <a:pt x="74257" y="22000"/>
                </a:lnTo>
                <a:lnTo>
                  <a:pt x="70147" y="12653"/>
                </a:lnTo>
                <a:lnTo>
                  <a:pt x="64649" y="4342"/>
                </a:lnTo>
                <a:lnTo>
                  <a:pt x="58109" y="0"/>
                </a:lnTo>
                <a:close/>
              </a:path>
            </a:pathLst>
          </a:custGeom>
          <a:solidFill>
            <a:srgbClr val="BFBFBF"/>
          </a:solidFill>
        </p:spPr>
        <p:txBody>
          <a:bodyPr wrap="square" lIns="0" tIns="0" rIns="0" bIns="0" rtlCol="0"/>
          <a:lstStyle/>
          <a:p>
            <a:endParaRPr/>
          </a:p>
        </p:txBody>
      </p:sp>
      <p:sp>
        <p:nvSpPr>
          <p:cNvPr id="192" name="object 192"/>
          <p:cNvSpPr/>
          <p:nvPr/>
        </p:nvSpPr>
        <p:spPr>
          <a:xfrm>
            <a:off x="9359900" y="5549900"/>
            <a:ext cx="50800" cy="254000"/>
          </a:xfrm>
          <a:custGeom>
            <a:avLst/>
            <a:gdLst/>
            <a:ahLst/>
            <a:cxnLst/>
            <a:rect l="l" t="t" r="r" b="b"/>
            <a:pathLst>
              <a:path w="50800" h="254000">
                <a:moveTo>
                  <a:pt x="50800" y="0"/>
                </a:moveTo>
                <a:lnTo>
                  <a:pt x="29497" y="0"/>
                </a:lnTo>
                <a:lnTo>
                  <a:pt x="24888" y="1121"/>
                </a:lnTo>
                <a:lnTo>
                  <a:pt x="14748" y="8972"/>
                </a:lnTo>
                <a:lnTo>
                  <a:pt x="4608" y="30283"/>
                </a:lnTo>
                <a:lnTo>
                  <a:pt x="0" y="71782"/>
                </a:lnTo>
                <a:lnTo>
                  <a:pt x="3687" y="109111"/>
                </a:lnTo>
                <a:lnTo>
                  <a:pt x="12290" y="130221"/>
                </a:lnTo>
                <a:lnTo>
                  <a:pt x="22122" y="139596"/>
                </a:lnTo>
                <a:lnTo>
                  <a:pt x="29497" y="141724"/>
                </a:lnTo>
                <a:lnTo>
                  <a:pt x="29497" y="254000"/>
                </a:lnTo>
                <a:lnTo>
                  <a:pt x="50800" y="254000"/>
                </a:lnTo>
                <a:lnTo>
                  <a:pt x="50800" y="0"/>
                </a:lnTo>
                <a:close/>
              </a:path>
            </a:pathLst>
          </a:custGeom>
          <a:solidFill>
            <a:srgbClr val="BFBFBF"/>
          </a:solid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28775" y="399505"/>
            <a:ext cx="2666365" cy="635000"/>
          </a:xfrm>
          <a:prstGeom prst="rect">
            <a:avLst/>
          </a:prstGeom>
        </p:spPr>
        <p:txBody>
          <a:bodyPr vert="horz" wrap="square" lIns="0" tIns="12700" rIns="0" bIns="0" rtlCol="0">
            <a:spAutoFit/>
          </a:bodyPr>
          <a:lstStyle/>
          <a:p>
            <a:pPr marL="12700">
              <a:lnSpc>
                <a:spcPct val="100000"/>
              </a:lnSpc>
              <a:spcBef>
                <a:spcPts val="100"/>
              </a:spcBef>
            </a:pPr>
            <a:r>
              <a:rPr sz="4000" spc="-65" dirty="0">
                <a:latin typeface="Gill Sans MT"/>
                <a:cs typeface="Gill Sans MT"/>
              </a:rPr>
              <a:t>Web</a:t>
            </a:r>
            <a:r>
              <a:rPr sz="4000" spc="-300" dirty="0">
                <a:latin typeface="Gill Sans MT"/>
                <a:cs typeface="Gill Sans MT"/>
              </a:rPr>
              <a:t> </a:t>
            </a:r>
            <a:r>
              <a:rPr sz="4000" spc="150" dirty="0">
                <a:latin typeface="Gill Sans MT"/>
                <a:cs typeface="Gill Sans MT"/>
              </a:rPr>
              <a:t>Design</a:t>
            </a:r>
            <a:endParaRPr sz="4000">
              <a:latin typeface="Gill Sans MT"/>
              <a:cs typeface="Gill Sans MT"/>
            </a:endParaRPr>
          </a:p>
        </p:txBody>
      </p:sp>
      <p:sp>
        <p:nvSpPr>
          <p:cNvPr id="3" name="object 3"/>
          <p:cNvSpPr txBox="1"/>
          <p:nvPr/>
        </p:nvSpPr>
        <p:spPr>
          <a:xfrm>
            <a:off x="514587" y="1800134"/>
            <a:ext cx="5041900" cy="4597400"/>
          </a:xfrm>
          <a:prstGeom prst="rect">
            <a:avLst/>
          </a:prstGeom>
        </p:spPr>
        <p:txBody>
          <a:bodyPr vert="horz" wrap="square" lIns="0" tIns="12700" rIns="0" bIns="0" rtlCol="0">
            <a:spAutoFit/>
          </a:bodyPr>
          <a:lstStyle/>
          <a:p>
            <a:pPr marL="469900" marR="5080" indent="-457200">
              <a:lnSpc>
                <a:spcPct val="100000"/>
              </a:lnSpc>
              <a:spcBef>
                <a:spcPts val="100"/>
              </a:spcBef>
              <a:buFont typeface="Arial"/>
              <a:buChar char="•"/>
              <a:tabLst>
                <a:tab pos="469265" algn="l"/>
                <a:tab pos="469900" algn="l"/>
              </a:tabLst>
            </a:pPr>
            <a:r>
              <a:rPr sz="2000" spc="-10" dirty="0">
                <a:solidFill>
                  <a:srgbClr val="333333"/>
                </a:solidFill>
                <a:latin typeface="Gill Sans MT"/>
                <a:cs typeface="Gill Sans MT"/>
              </a:rPr>
              <a:t>Your </a:t>
            </a:r>
            <a:r>
              <a:rPr sz="2000" spc="50" dirty="0">
                <a:solidFill>
                  <a:srgbClr val="333333"/>
                </a:solidFill>
                <a:latin typeface="Gill Sans MT"/>
                <a:cs typeface="Gill Sans MT"/>
              </a:rPr>
              <a:t>website </a:t>
            </a:r>
            <a:r>
              <a:rPr sz="2000" spc="100" dirty="0">
                <a:solidFill>
                  <a:srgbClr val="333333"/>
                </a:solidFill>
                <a:latin typeface="Gill Sans MT"/>
                <a:cs typeface="Gill Sans MT"/>
              </a:rPr>
              <a:t>is</a:t>
            </a:r>
            <a:r>
              <a:rPr sz="2000" spc="-380" dirty="0">
                <a:solidFill>
                  <a:srgbClr val="333333"/>
                </a:solidFill>
                <a:latin typeface="Gill Sans MT"/>
                <a:cs typeface="Gill Sans MT"/>
              </a:rPr>
              <a:t> </a:t>
            </a:r>
            <a:r>
              <a:rPr sz="2000" spc="50" dirty="0">
                <a:solidFill>
                  <a:srgbClr val="333333"/>
                </a:solidFill>
                <a:latin typeface="Gill Sans MT"/>
                <a:cs typeface="Gill Sans MT"/>
              </a:rPr>
              <a:t>now </a:t>
            </a:r>
            <a:r>
              <a:rPr sz="2000" spc="15" dirty="0">
                <a:solidFill>
                  <a:srgbClr val="333333"/>
                </a:solidFill>
                <a:latin typeface="Gill Sans MT"/>
                <a:cs typeface="Gill Sans MT"/>
              </a:rPr>
              <a:t>your </a:t>
            </a:r>
            <a:r>
              <a:rPr sz="2000" spc="50" dirty="0">
                <a:solidFill>
                  <a:srgbClr val="333333"/>
                </a:solidFill>
                <a:latin typeface="Gill Sans MT"/>
                <a:cs typeface="Gill Sans MT"/>
              </a:rPr>
              <a:t>first </a:t>
            </a:r>
            <a:r>
              <a:rPr sz="2000" spc="75" dirty="0">
                <a:solidFill>
                  <a:srgbClr val="333333"/>
                </a:solidFill>
                <a:latin typeface="Gill Sans MT"/>
                <a:cs typeface="Gill Sans MT"/>
              </a:rPr>
              <a:t>impression  </a:t>
            </a:r>
            <a:r>
              <a:rPr sz="2000" spc="-30" dirty="0">
                <a:solidFill>
                  <a:srgbClr val="333333"/>
                </a:solidFill>
                <a:latin typeface="Gill Sans MT"/>
                <a:cs typeface="Gill Sans MT"/>
              </a:rPr>
              <a:t>to </a:t>
            </a:r>
            <a:r>
              <a:rPr sz="2000" spc="25" dirty="0">
                <a:solidFill>
                  <a:srgbClr val="333333"/>
                </a:solidFill>
                <a:latin typeface="Gill Sans MT"/>
                <a:cs typeface="Gill Sans MT"/>
              </a:rPr>
              <a:t>the</a:t>
            </a:r>
            <a:r>
              <a:rPr sz="2000" spc="-110" dirty="0">
                <a:solidFill>
                  <a:srgbClr val="333333"/>
                </a:solidFill>
                <a:latin typeface="Gill Sans MT"/>
                <a:cs typeface="Gill Sans MT"/>
              </a:rPr>
              <a:t> </a:t>
            </a:r>
            <a:r>
              <a:rPr sz="2000" dirty="0">
                <a:solidFill>
                  <a:srgbClr val="333333"/>
                </a:solidFill>
                <a:latin typeface="Gill Sans MT"/>
                <a:cs typeface="Gill Sans MT"/>
              </a:rPr>
              <a:t>world</a:t>
            </a:r>
            <a:endParaRPr sz="2000" dirty="0">
              <a:latin typeface="Gill Sans MT"/>
              <a:cs typeface="Gill Sans MT"/>
            </a:endParaRPr>
          </a:p>
          <a:p>
            <a:pPr>
              <a:lnSpc>
                <a:spcPct val="100000"/>
              </a:lnSpc>
              <a:spcBef>
                <a:spcPts val="40"/>
              </a:spcBef>
              <a:buClr>
                <a:srgbClr val="333333"/>
              </a:buClr>
              <a:buFont typeface="Arial"/>
              <a:buChar char="•"/>
            </a:pPr>
            <a:endParaRPr sz="2050" dirty="0">
              <a:latin typeface="Times New Roman"/>
              <a:cs typeface="Times New Roman"/>
            </a:endParaRPr>
          </a:p>
          <a:p>
            <a:pPr marL="469900" indent="-457200">
              <a:lnSpc>
                <a:spcPct val="100000"/>
              </a:lnSpc>
              <a:buFont typeface="Arial"/>
              <a:buChar char="•"/>
              <a:tabLst>
                <a:tab pos="469265" algn="l"/>
                <a:tab pos="469900" algn="l"/>
              </a:tabLst>
            </a:pPr>
            <a:r>
              <a:rPr sz="2000" spc="40" dirty="0">
                <a:solidFill>
                  <a:srgbClr val="333333"/>
                </a:solidFill>
                <a:latin typeface="Gill Sans MT"/>
                <a:cs typeface="Gill Sans MT"/>
              </a:rPr>
              <a:t>Trends:</a:t>
            </a:r>
            <a:endParaRPr sz="2000" dirty="0">
              <a:latin typeface="Gill Sans MT"/>
              <a:cs typeface="Gill Sans MT"/>
            </a:endParaRPr>
          </a:p>
          <a:p>
            <a:pPr marL="927100" lvl="1" indent="-457200">
              <a:lnSpc>
                <a:spcPct val="100000"/>
              </a:lnSpc>
              <a:buFont typeface="Arial"/>
              <a:buChar char="•"/>
              <a:tabLst>
                <a:tab pos="926465" algn="l"/>
                <a:tab pos="927100" algn="l"/>
              </a:tabLst>
            </a:pPr>
            <a:r>
              <a:rPr sz="2000" spc="-10" dirty="0">
                <a:solidFill>
                  <a:srgbClr val="333333"/>
                </a:solidFill>
                <a:latin typeface="Gill Sans MT"/>
                <a:cs typeface="Gill Sans MT"/>
              </a:rPr>
              <a:t>Full-Width</a:t>
            </a:r>
            <a:endParaRPr sz="2000" dirty="0">
              <a:latin typeface="Gill Sans MT"/>
              <a:cs typeface="Gill Sans MT"/>
            </a:endParaRPr>
          </a:p>
          <a:p>
            <a:pPr marL="927100" lvl="1" indent="-457200">
              <a:lnSpc>
                <a:spcPct val="100000"/>
              </a:lnSpc>
              <a:buFont typeface="Arial"/>
              <a:buChar char="•"/>
              <a:tabLst>
                <a:tab pos="926465" algn="l"/>
                <a:tab pos="927100" algn="l"/>
              </a:tabLst>
            </a:pPr>
            <a:r>
              <a:rPr sz="2000" spc="80" dirty="0">
                <a:solidFill>
                  <a:srgbClr val="333333"/>
                </a:solidFill>
                <a:latin typeface="Gill Sans MT"/>
                <a:cs typeface="Gill Sans MT"/>
              </a:rPr>
              <a:t>Parallax</a:t>
            </a:r>
            <a:endParaRPr sz="2000" dirty="0">
              <a:latin typeface="Gill Sans MT"/>
              <a:cs typeface="Gill Sans MT"/>
            </a:endParaRPr>
          </a:p>
          <a:p>
            <a:pPr lvl="1">
              <a:lnSpc>
                <a:spcPct val="100000"/>
              </a:lnSpc>
              <a:spcBef>
                <a:spcPts val="40"/>
              </a:spcBef>
              <a:buClr>
                <a:srgbClr val="333333"/>
              </a:buClr>
              <a:buFont typeface="Arial"/>
              <a:buChar char="•"/>
            </a:pPr>
            <a:endParaRPr sz="2050" dirty="0">
              <a:latin typeface="Times New Roman"/>
              <a:cs typeface="Times New Roman"/>
            </a:endParaRPr>
          </a:p>
          <a:p>
            <a:pPr marL="469900" indent="-457200">
              <a:lnSpc>
                <a:spcPct val="100000"/>
              </a:lnSpc>
              <a:buFont typeface="Arial"/>
              <a:buChar char="•"/>
              <a:tabLst>
                <a:tab pos="469265" algn="l"/>
                <a:tab pos="469900" algn="l"/>
              </a:tabLst>
            </a:pPr>
            <a:r>
              <a:rPr sz="2000" spc="25" dirty="0">
                <a:solidFill>
                  <a:srgbClr val="333333"/>
                </a:solidFill>
                <a:latin typeface="Gill Sans MT"/>
                <a:cs typeface="Gill Sans MT"/>
              </a:rPr>
              <a:t>MOBILE</a:t>
            </a:r>
            <a:r>
              <a:rPr sz="2000" spc="-130" dirty="0">
                <a:solidFill>
                  <a:srgbClr val="333333"/>
                </a:solidFill>
                <a:latin typeface="Gill Sans MT"/>
                <a:cs typeface="Gill Sans MT"/>
              </a:rPr>
              <a:t> </a:t>
            </a:r>
            <a:r>
              <a:rPr sz="2000" spc="-20" dirty="0">
                <a:solidFill>
                  <a:srgbClr val="333333"/>
                </a:solidFill>
                <a:latin typeface="Gill Sans MT"/>
                <a:cs typeface="Gill Sans MT"/>
              </a:rPr>
              <a:t>OPTIMIZED</a:t>
            </a:r>
            <a:endParaRPr sz="2000" dirty="0">
              <a:latin typeface="Gill Sans MT"/>
              <a:cs typeface="Gill Sans MT"/>
            </a:endParaRPr>
          </a:p>
          <a:p>
            <a:pPr>
              <a:lnSpc>
                <a:spcPct val="100000"/>
              </a:lnSpc>
              <a:spcBef>
                <a:spcPts val="40"/>
              </a:spcBef>
              <a:buClr>
                <a:srgbClr val="333333"/>
              </a:buClr>
              <a:buFont typeface="Arial"/>
              <a:buChar char="•"/>
            </a:pPr>
            <a:endParaRPr sz="2050" dirty="0">
              <a:latin typeface="Times New Roman"/>
              <a:cs typeface="Times New Roman"/>
            </a:endParaRPr>
          </a:p>
          <a:p>
            <a:pPr marL="469900" indent="-457200">
              <a:lnSpc>
                <a:spcPct val="100000"/>
              </a:lnSpc>
              <a:buFont typeface="Arial"/>
              <a:buChar char="•"/>
              <a:tabLst>
                <a:tab pos="469265" algn="l"/>
                <a:tab pos="469900" algn="l"/>
              </a:tabLst>
            </a:pPr>
            <a:r>
              <a:rPr sz="2000" spc="-95" dirty="0">
                <a:solidFill>
                  <a:srgbClr val="333333"/>
                </a:solidFill>
                <a:latin typeface="Gill Sans MT"/>
                <a:cs typeface="Gill Sans MT"/>
              </a:rPr>
              <a:t>Do </a:t>
            </a:r>
            <a:r>
              <a:rPr sz="2000" spc="-15" dirty="0">
                <a:solidFill>
                  <a:srgbClr val="333333"/>
                </a:solidFill>
                <a:latin typeface="Gill Sans MT"/>
                <a:cs typeface="Gill Sans MT"/>
              </a:rPr>
              <a:t>It </a:t>
            </a:r>
            <a:r>
              <a:rPr sz="2000" spc="40" dirty="0">
                <a:solidFill>
                  <a:srgbClr val="333333"/>
                </a:solidFill>
                <a:latin typeface="Gill Sans MT"/>
                <a:cs typeface="Gill Sans MT"/>
              </a:rPr>
              <a:t>Yourself </a:t>
            </a:r>
            <a:r>
              <a:rPr sz="2000" spc="85" dirty="0">
                <a:solidFill>
                  <a:srgbClr val="333333"/>
                </a:solidFill>
                <a:latin typeface="Gill Sans MT"/>
                <a:cs typeface="Gill Sans MT"/>
              </a:rPr>
              <a:t>Sites</a:t>
            </a:r>
            <a:r>
              <a:rPr sz="2000" spc="30" dirty="0">
                <a:solidFill>
                  <a:srgbClr val="333333"/>
                </a:solidFill>
                <a:latin typeface="Gill Sans MT"/>
                <a:cs typeface="Gill Sans MT"/>
              </a:rPr>
              <a:t> </a:t>
            </a:r>
            <a:r>
              <a:rPr sz="2000" spc="15" dirty="0">
                <a:solidFill>
                  <a:srgbClr val="333333"/>
                </a:solidFill>
                <a:latin typeface="Gill Sans MT"/>
                <a:cs typeface="Gill Sans MT"/>
              </a:rPr>
              <a:t>(Hosted):</a:t>
            </a:r>
            <a:endParaRPr sz="2000" dirty="0">
              <a:latin typeface="Gill Sans MT"/>
              <a:cs typeface="Gill Sans MT"/>
            </a:endParaRPr>
          </a:p>
          <a:p>
            <a:pPr marL="1384300" lvl="1" indent="-457200">
              <a:lnSpc>
                <a:spcPct val="100000"/>
              </a:lnSpc>
              <a:buFont typeface="Arial"/>
              <a:buChar char="•"/>
              <a:tabLst>
                <a:tab pos="1383665" algn="l"/>
                <a:tab pos="1384300" algn="l"/>
              </a:tabLst>
            </a:pPr>
            <a:r>
              <a:rPr sz="2000" spc="125" dirty="0">
                <a:solidFill>
                  <a:srgbClr val="333333"/>
                </a:solidFill>
                <a:latin typeface="Gill Sans MT"/>
                <a:cs typeface="Gill Sans MT"/>
              </a:rPr>
              <a:t>Squarespace</a:t>
            </a:r>
            <a:endParaRPr sz="2000" dirty="0">
              <a:latin typeface="Gill Sans MT"/>
              <a:cs typeface="Gill Sans MT"/>
            </a:endParaRPr>
          </a:p>
          <a:p>
            <a:pPr marL="1384300" lvl="1" indent="-457200">
              <a:lnSpc>
                <a:spcPct val="100000"/>
              </a:lnSpc>
              <a:buFont typeface="Arial"/>
              <a:buChar char="•"/>
              <a:tabLst>
                <a:tab pos="1383665" algn="l"/>
                <a:tab pos="1384300" algn="l"/>
              </a:tabLst>
            </a:pPr>
            <a:r>
              <a:rPr sz="2000" spc="-120" dirty="0">
                <a:solidFill>
                  <a:srgbClr val="333333"/>
                </a:solidFill>
                <a:latin typeface="Gill Sans MT"/>
                <a:cs typeface="Gill Sans MT"/>
              </a:rPr>
              <a:t>Wix</a:t>
            </a:r>
            <a:endParaRPr sz="2000" dirty="0">
              <a:latin typeface="Gill Sans MT"/>
              <a:cs typeface="Gill Sans MT"/>
            </a:endParaRPr>
          </a:p>
          <a:p>
            <a:pPr lvl="1">
              <a:lnSpc>
                <a:spcPct val="100000"/>
              </a:lnSpc>
              <a:spcBef>
                <a:spcPts val="40"/>
              </a:spcBef>
              <a:buClr>
                <a:srgbClr val="333333"/>
              </a:buClr>
              <a:buFont typeface="Arial"/>
              <a:buChar char="•"/>
            </a:pPr>
            <a:endParaRPr sz="2050" dirty="0">
              <a:latin typeface="Times New Roman"/>
              <a:cs typeface="Times New Roman"/>
            </a:endParaRPr>
          </a:p>
          <a:p>
            <a:pPr marL="469900" indent="-457200">
              <a:lnSpc>
                <a:spcPct val="100000"/>
              </a:lnSpc>
              <a:buFont typeface="Arial"/>
              <a:buChar char="•"/>
              <a:tabLst>
                <a:tab pos="469265" algn="l"/>
                <a:tab pos="469900" algn="l"/>
              </a:tabLst>
            </a:pPr>
            <a:r>
              <a:rPr sz="2000" spc="50" dirty="0">
                <a:solidFill>
                  <a:srgbClr val="333333"/>
                </a:solidFill>
                <a:latin typeface="Gill Sans MT"/>
                <a:cs typeface="Gill Sans MT"/>
              </a:rPr>
              <a:t>E-Commerce</a:t>
            </a:r>
            <a:r>
              <a:rPr sz="2000" spc="-60" dirty="0">
                <a:solidFill>
                  <a:srgbClr val="333333"/>
                </a:solidFill>
                <a:latin typeface="Gill Sans MT"/>
                <a:cs typeface="Gill Sans MT"/>
              </a:rPr>
              <a:t> </a:t>
            </a:r>
            <a:r>
              <a:rPr sz="2000" spc="15" dirty="0">
                <a:solidFill>
                  <a:srgbClr val="333333"/>
                </a:solidFill>
                <a:latin typeface="Gill Sans MT"/>
                <a:cs typeface="Gill Sans MT"/>
              </a:rPr>
              <a:t>(Hosted):</a:t>
            </a:r>
            <a:endParaRPr sz="2000" dirty="0">
              <a:latin typeface="Gill Sans MT"/>
              <a:cs typeface="Gill Sans MT"/>
            </a:endParaRPr>
          </a:p>
          <a:p>
            <a:pPr marL="1384300" lvl="1" indent="-457200">
              <a:lnSpc>
                <a:spcPct val="100000"/>
              </a:lnSpc>
              <a:buFont typeface="Arial"/>
              <a:buChar char="•"/>
              <a:tabLst>
                <a:tab pos="1383665" algn="l"/>
                <a:tab pos="1384300" algn="l"/>
              </a:tabLst>
            </a:pPr>
            <a:r>
              <a:rPr sz="2000" spc="90" dirty="0">
                <a:solidFill>
                  <a:srgbClr val="333333"/>
                </a:solidFill>
                <a:latin typeface="Gill Sans MT"/>
                <a:cs typeface="Gill Sans MT"/>
              </a:rPr>
              <a:t>Shopify</a:t>
            </a:r>
            <a:endParaRPr sz="2000" dirty="0">
              <a:latin typeface="Gill Sans MT"/>
              <a:cs typeface="Gill Sans MT"/>
            </a:endParaRPr>
          </a:p>
        </p:txBody>
      </p:sp>
      <p:sp>
        <p:nvSpPr>
          <p:cNvPr id="4" name="object 4"/>
          <p:cNvSpPr/>
          <p:nvPr/>
        </p:nvSpPr>
        <p:spPr>
          <a:xfrm>
            <a:off x="184150" y="247650"/>
            <a:ext cx="1028700" cy="1016000"/>
          </a:xfrm>
          <a:custGeom>
            <a:avLst/>
            <a:gdLst/>
            <a:ahLst/>
            <a:cxnLst/>
            <a:rect l="l" t="t" r="r" b="b"/>
            <a:pathLst>
              <a:path w="1028700" h="1016000">
                <a:moveTo>
                  <a:pt x="0" y="508000"/>
                </a:moveTo>
                <a:lnTo>
                  <a:pt x="2354" y="459076"/>
                </a:lnTo>
                <a:lnTo>
                  <a:pt x="9274" y="411468"/>
                </a:lnTo>
                <a:lnTo>
                  <a:pt x="20544" y="365388"/>
                </a:lnTo>
                <a:lnTo>
                  <a:pt x="35948" y="321050"/>
                </a:lnTo>
                <a:lnTo>
                  <a:pt x="55271" y="278667"/>
                </a:lnTo>
                <a:lnTo>
                  <a:pt x="78297" y="238451"/>
                </a:lnTo>
                <a:lnTo>
                  <a:pt x="104811" y="200615"/>
                </a:lnTo>
                <a:lnTo>
                  <a:pt x="134596" y="165372"/>
                </a:lnTo>
                <a:lnTo>
                  <a:pt x="167439" y="132935"/>
                </a:lnTo>
                <a:lnTo>
                  <a:pt x="203122" y="103517"/>
                </a:lnTo>
                <a:lnTo>
                  <a:pt x="241431" y="77330"/>
                </a:lnTo>
                <a:lnTo>
                  <a:pt x="282150" y="54588"/>
                </a:lnTo>
                <a:lnTo>
                  <a:pt x="325064" y="35504"/>
                </a:lnTo>
                <a:lnTo>
                  <a:pt x="369956" y="20290"/>
                </a:lnTo>
                <a:lnTo>
                  <a:pt x="416611" y="9159"/>
                </a:lnTo>
                <a:lnTo>
                  <a:pt x="464814" y="2325"/>
                </a:lnTo>
                <a:lnTo>
                  <a:pt x="514350" y="0"/>
                </a:lnTo>
                <a:lnTo>
                  <a:pt x="563885" y="2325"/>
                </a:lnTo>
                <a:lnTo>
                  <a:pt x="612088" y="9159"/>
                </a:lnTo>
                <a:lnTo>
                  <a:pt x="658743" y="20290"/>
                </a:lnTo>
                <a:lnTo>
                  <a:pt x="703635" y="35504"/>
                </a:lnTo>
                <a:lnTo>
                  <a:pt x="746549" y="54588"/>
                </a:lnTo>
                <a:lnTo>
                  <a:pt x="787268" y="77330"/>
                </a:lnTo>
                <a:lnTo>
                  <a:pt x="825577" y="103517"/>
                </a:lnTo>
                <a:lnTo>
                  <a:pt x="861260" y="132935"/>
                </a:lnTo>
                <a:lnTo>
                  <a:pt x="894102" y="165372"/>
                </a:lnTo>
                <a:lnTo>
                  <a:pt x="923888" y="200615"/>
                </a:lnTo>
                <a:lnTo>
                  <a:pt x="950402" y="238451"/>
                </a:lnTo>
                <a:lnTo>
                  <a:pt x="973428" y="278667"/>
                </a:lnTo>
                <a:lnTo>
                  <a:pt x="992751" y="321050"/>
                </a:lnTo>
                <a:lnTo>
                  <a:pt x="1008155" y="365388"/>
                </a:lnTo>
                <a:lnTo>
                  <a:pt x="1019425" y="411468"/>
                </a:lnTo>
                <a:lnTo>
                  <a:pt x="1026345" y="459076"/>
                </a:lnTo>
                <a:lnTo>
                  <a:pt x="1028700" y="508000"/>
                </a:lnTo>
                <a:lnTo>
                  <a:pt x="1026345" y="556923"/>
                </a:lnTo>
                <a:lnTo>
                  <a:pt x="1019425" y="604531"/>
                </a:lnTo>
                <a:lnTo>
                  <a:pt x="1008155" y="650611"/>
                </a:lnTo>
                <a:lnTo>
                  <a:pt x="992751" y="694949"/>
                </a:lnTo>
                <a:lnTo>
                  <a:pt x="973428" y="737332"/>
                </a:lnTo>
                <a:lnTo>
                  <a:pt x="950402" y="777548"/>
                </a:lnTo>
                <a:lnTo>
                  <a:pt x="923888" y="815384"/>
                </a:lnTo>
                <a:lnTo>
                  <a:pt x="894102" y="850627"/>
                </a:lnTo>
                <a:lnTo>
                  <a:pt x="861260" y="883064"/>
                </a:lnTo>
                <a:lnTo>
                  <a:pt x="825577" y="912482"/>
                </a:lnTo>
                <a:lnTo>
                  <a:pt x="787268" y="938669"/>
                </a:lnTo>
                <a:lnTo>
                  <a:pt x="746549" y="961411"/>
                </a:lnTo>
                <a:lnTo>
                  <a:pt x="703635" y="980495"/>
                </a:lnTo>
                <a:lnTo>
                  <a:pt x="658743" y="995709"/>
                </a:lnTo>
                <a:lnTo>
                  <a:pt x="612088" y="1006840"/>
                </a:lnTo>
                <a:lnTo>
                  <a:pt x="563885" y="1013674"/>
                </a:lnTo>
                <a:lnTo>
                  <a:pt x="514350" y="1016000"/>
                </a:lnTo>
                <a:lnTo>
                  <a:pt x="464814" y="1013674"/>
                </a:lnTo>
                <a:lnTo>
                  <a:pt x="416611" y="1006840"/>
                </a:lnTo>
                <a:lnTo>
                  <a:pt x="369956" y="995709"/>
                </a:lnTo>
                <a:lnTo>
                  <a:pt x="325064" y="980495"/>
                </a:lnTo>
                <a:lnTo>
                  <a:pt x="282150" y="961411"/>
                </a:lnTo>
                <a:lnTo>
                  <a:pt x="241431" y="938669"/>
                </a:lnTo>
                <a:lnTo>
                  <a:pt x="203122" y="912482"/>
                </a:lnTo>
                <a:lnTo>
                  <a:pt x="167439" y="883064"/>
                </a:lnTo>
                <a:lnTo>
                  <a:pt x="134596" y="850627"/>
                </a:lnTo>
                <a:lnTo>
                  <a:pt x="104811" y="815384"/>
                </a:lnTo>
                <a:lnTo>
                  <a:pt x="78297" y="777548"/>
                </a:lnTo>
                <a:lnTo>
                  <a:pt x="55271" y="737332"/>
                </a:lnTo>
                <a:lnTo>
                  <a:pt x="35948" y="694949"/>
                </a:lnTo>
                <a:lnTo>
                  <a:pt x="20544" y="650611"/>
                </a:lnTo>
                <a:lnTo>
                  <a:pt x="9274" y="604531"/>
                </a:lnTo>
                <a:lnTo>
                  <a:pt x="2354" y="556923"/>
                </a:lnTo>
                <a:lnTo>
                  <a:pt x="0" y="508000"/>
                </a:lnTo>
                <a:close/>
              </a:path>
            </a:pathLst>
          </a:custGeom>
          <a:ln w="12700">
            <a:solidFill>
              <a:srgbClr val="FF3824"/>
            </a:solidFill>
          </a:ln>
        </p:spPr>
        <p:txBody>
          <a:bodyPr wrap="square" lIns="0" tIns="0" rIns="0" bIns="0" rtlCol="0"/>
          <a:lstStyle/>
          <a:p>
            <a:endParaRPr/>
          </a:p>
        </p:txBody>
      </p:sp>
      <p:sp>
        <p:nvSpPr>
          <p:cNvPr id="5" name="object 5"/>
          <p:cNvSpPr txBox="1"/>
          <p:nvPr/>
        </p:nvSpPr>
        <p:spPr>
          <a:xfrm>
            <a:off x="418702" y="428327"/>
            <a:ext cx="533400" cy="635000"/>
          </a:xfrm>
          <a:prstGeom prst="rect">
            <a:avLst/>
          </a:prstGeom>
        </p:spPr>
        <p:txBody>
          <a:bodyPr vert="horz" wrap="square" lIns="0" tIns="12700" rIns="0" bIns="0" rtlCol="0">
            <a:spAutoFit/>
          </a:bodyPr>
          <a:lstStyle/>
          <a:p>
            <a:pPr marL="12700">
              <a:lnSpc>
                <a:spcPct val="100000"/>
              </a:lnSpc>
              <a:spcBef>
                <a:spcPts val="100"/>
              </a:spcBef>
            </a:pPr>
            <a:r>
              <a:rPr lang="en-US" sz="4000" spc="1590" dirty="0">
                <a:solidFill>
                  <a:srgbClr val="FF3824"/>
                </a:solidFill>
                <a:latin typeface="Courier New"/>
                <a:cs typeface="Courier New"/>
              </a:rPr>
              <a:t>W</a:t>
            </a:r>
            <a:endParaRPr sz="4000" dirty="0">
              <a:latin typeface="Courier New"/>
              <a:cs typeface="Courier New"/>
            </a:endParaRPr>
          </a:p>
        </p:txBody>
      </p:sp>
      <p:sp>
        <p:nvSpPr>
          <p:cNvPr id="6" name="object 6"/>
          <p:cNvSpPr/>
          <p:nvPr/>
        </p:nvSpPr>
        <p:spPr>
          <a:xfrm>
            <a:off x="5664200" y="2095500"/>
            <a:ext cx="6527800" cy="237490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7708900" y="3683000"/>
            <a:ext cx="3962400" cy="1358900"/>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6807200" y="5257800"/>
            <a:ext cx="4864100" cy="1333500"/>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6527800" y="101600"/>
            <a:ext cx="5422900" cy="259080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28775" y="399505"/>
            <a:ext cx="3404235" cy="635000"/>
          </a:xfrm>
          <a:prstGeom prst="rect">
            <a:avLst/>
          </a:prstGeom>
        </p:spPr>
        <p:txBody>
          <a:bodyPr vert="horz" wrap="square" lIns="0" tIns="12700" rIns="0" bIns="0" rtlCol="0">
            <a:spAutoFit/>
          </a:bodyPr>
          <a:lstStyle/>
          <a:p>
            <a:pPr marL="12700">
              <a:lnSpc>
                <a:spcPct val="100000"/>
              </a:lnSpc>
              <a:spcBef>
                <a:spcPts val="100"/>
              </a:spcBef>
            </a:pPr>
            <a:r>
              <a:rPr sz="4000" spc="75" dirty="0">
                <a:latin typeface="Gill Sans MT"/>
                <a:cs typeface="Gill Sans MT"/>
              </a:rPr>
              <a:t>Graphic</a:t>
            </a:r>
            <a:r>
              <a:rPr sz="4000" spc="-55" dirty="0">
                <a:latin typeface="Gill Sans MT"/>
                <a:cs typeface="Gill Sans MT"/>
              </a:rPr>
              <a:t> </a:t>
            </a:r>
            <a:r>
              <a:rPr sz="4000" spc="150" dirty="0">
                <a:latin typeface="Gill Sans MT"/>
                <a:cs typeface="Gill Sans MT"/>
              </a:rPr>
              <a:t>Design</a:t>
            </a:r>
            <a:endParaRPr sz="4000">
              <a:latin typeface="Gill Sans MT"/>
              <a:cs typeface="Gill Sans MT"/>
            </a:endParaRPr>
          </a:p>
        </p:txBody>
      </p:sp>
      <p:sp>
        <p:nvSpPr>
          <p:cNvPr id="3" name="object 3"/>
          <p:cNvSpPr txBox="1"/>
          <p:nvPr/>
        </p:nvSpPr>
        <p:spPr>
          <a:xfrm>
            <a:off x="661545" y="1734821"/>
            <a:ext cx="5117465" cy="3073400"/>
          </a:xfrm>
          <a:prstGeom prst="rect">
            <a:avLst/>
          </a:prstGeom>
        </p:spPr>
        <p:txBody>
          <a:bodyPr vert="horz" wrap="square" lIns="0" tIns="12700" rIns="0" bIns="0" rtlCol="0">
            <a:spAutoFit/>
          </a:bodyPr>
          <a:lstStyle/>
          <a:p>
            <a:pPr marL="469900" indent="-457200">
              <a:lnSpc>
                <a:spcPct val="100000"/>
              </a:lnSpc>
              <a:spcBef>
                <a:spcPts val="100"/>
              </a:spcBef>
              <a:buFont typeface="Arial"/>
              <a:buChar char="•"/>
              <a:tabLst>
                <a:tab pos="469265" algn="l"/>
                <a:tab pos="469900" algn="l"/>
              </a:tabLst>
            </a:pPr>
            <a:r>
              <a:rPr sz="2400" spc="105" dirty="0">
                <a:solidFill>
                  <a:srgbClr val="333333"/>
                </a:solidFill>
                <a:latin typeface="Gill Sans MT"/>
                <a:cs typeface="Gill Sans MT"/>
              </a:rPr>
              <a:t>Simple </a:t>
            </a:r>
            <a:r>
              <a:rPr sz="2400" spc="150" dirty="0">
                <a:solidFill>
                  <a:srgbClr val="333333"/>
                </a:solidFill>
                <a:latin typeface="Gill Sans MT"/>
                <a:cs typeface="Gill Sans MT"/>
              </a:rPr>
              <a:t>and </a:t>
            </a:r>
            <a:r>
              <a:rPr sz="2400" spc="55" dirty="0">
                <a:solidFill>
                  <a:srgbClr val="333333"/>
                </a:solidFill>
                <a:latin typeface="Gill Sans MT"/>
                <a:cs typeface="Gill Sans MT"/>
              </a:rPr>
              <a:t>Clean</a:t>
            </a:r>
            <a:r>
              <a:rPr sz="2400" spc="-430" dirty="0">
                <a:solidFill>
                  <a:srgbClr val="333333"/>
                </a:solidFill>
                <a:latin typeface="Gill Sans MT"/>
                <a:cs typeface="Gill Sans MT"/>
              </a:rPr>
              <a:t> </a:t>
            </a:r>
            <a:r>
              <a:rPr sz="2400" spc="75" dirty="0">
                <a:solidFill>
                  <a:srgbClr val="333333"/>
                </a:solidFill>
                <a:latin typeface="Gill Sans MT"/>
                <a:cs typeface="Gill Sans MT"/>
              </a:rPr>
              <a:t>Design</a:t>
            </a:r>
            <a:endParaRPr sz="2400">
              <a:latin typeface="Gill Sans MT"/>
              <a:cs typeface="Gill Sans MT"/>
            </a:endParaRPr>
          </a:p>
          <a:p>
            <a:pPr>
              <a:lnSpc>
                <a:spcPct val="100000"/>
              </a:lnSpc>
              <a:buClr>
                <a:srgbClr val="333333"/>
              </a:buClr>
              <a:buFont typeface="Arial"/>
              <a:buChar char="•"/>
            </a:pPr>
            <a:endParaRPr sz="2450">
              <a:latin typeface="Times New Roman"/>
              <a:cs typeface="Times New Roman"/>
            </a:endParaRPr>
          </a:p>
          <a:p>
            <a:pPr marL="469900" indent="-457200">
              <a:lnSpc>
                <a:spcPct val="100000"/>
              </a:lnSpc>
              <a:buFont typeface="Arial"/>
              <a:buChar char="•"/>
              <a:tabLst>
                <a:tab pos="469265" algn="l"/>
                <a:tab pos="469900" algn="l"/>
              </a:tabLst>
            </a:pPr>
            <a:r>
              <a:rPr sz="2400" spc="0" dirty="0">
                <a:solidFill>
                  <a:srgbClr val="333333"/>
                </a:solidFill>
                <a:latin typeface="Gill Sans MT"/>
                <a:cs typeface="Gill Sans MT"/>
              </a:rPr>
              <a:t>Contractor</a:t>
            </a:r>
            <a:r>
              <a:rPr sz="2400" spc="-25" dirty="0">
                <a:solidFill>
                  <a:srgbClr val="333333"/>
                </a:solidFill>
                <a:latin typeface="Gill Sans MT"/>
                <a:cs typeface="Gill Sans MT"/>
              </a:rPr>
              <a:t> </a:t>
            </a:r>
            <a:r>
              <a:rPr sz="2400" spc="85" dirty="0">
                <a:solidFill>
                  <a:srgbClr val="333333"/>
                </a:solidFill>
                <a:latin typeface="Gill Sans MT"/>
                <a:cs typeface="Gill Sans MT"/>
              </a:rPr>
              <a:t>Marketplaces:</a:t>
            </a:r>
            <a:endParaRPr sz="2400">
              <a:latin typeface="Gill Sans MT"/>
              <a:cs typeface="Gill Sans MT"/>
            </a:endParaRPr>
          </a:p>
          <a:p>
            <a:pPr marL="927100" lvl="1" indent="-457200">
              <a:lnSpc>
                <a:spcPct val="100000"/>
              </a:lnSpc>
              <a:spcBef>
                <a:spcPts val="15"/>
              </a:spcBef>
              <a:buFont typeface="Arial"/>
              <a:buChar char="•"/>
              <a:tabLst>
                <a:tab pos="926465" algn="l"/>
                <a:tab pos="927100" algn="l"/>
              </a:tabLst>
            </a:pPr>
            <a:r>
              <a:rPr sz="2000" spc="5" dirty="0">
                <a:solidFill>
                  <a:srgbClr val="333333"/>
                </a:solidFill>
                <a:latin typeface="Gill Sans MT"/>
                <a:cs typeface="Gill Sans MT"/>
              </a:rPr>
              <a:t>Fiverr</a:t>
            </a:r>
            <a:endParaRPr sz="2000">
              <a:latin typeface="Gill Sans MT"/>
              <a:cs typeface="Gill Sans MT"/>
            </a:endParaRPr>
          </a:p>
          <a:p>
            <a:pPr marL="927100" lvl="1" indent="-457200">
              <a:lnSpc>
                <a:spcPct val="100000"/>
              </a:lnSpc>
              <a:buFont typeface="Arial"/>
              <a:buChar char="•"/>
              <a:tabLst>
                <a:tab pos="926465" algn="l"/>
                <a:tab pos="927100" algn="l"/>
              </a:tabLst>
            </a:pPr>
            <a:r>
              <a:rPr sz="2000" spc="-10" dirty="0">
                <a:solidFill>
                  <a:srgbClr val="333333"/>
                </a:solidFill>
                <a:latin typeface="Gill Sans MT"/>
                <a:cs typeface="Gill Sans MT"/>
              </a:rPr>
              <a:t>Upwork</a:t>
            </a:r>
            <a:endParaRPr sz="2000">
              <a:latin typeface="Gill Sans MT"/>
              <a:cs typeface="Gill Sans MT"/>
            </a:endParaRPr>
          </a:p>
          <a:p>
            <a:pPr lvl="1">
              <a:lnSpc>
                <a:spcPct val="100000"/>
              </a:lnSpc>
              <a:spcBef>
                <a:spcPts val="25"/>
              </a:spcBef>
              <a:buClr>
                <a:srgbClr val="333333"/>
              </a:buClr>
              <a:buFont typeface="Arial"/>
              <a:buChar char="•"/>
            </a:pPr>
            <a:endParaRPr sz="2500">
              <a:latin typeface="Times New Roman"/>
              <a:cs typeface="Times New Roman"/>
            </a:endParaRPr>
          </a:p>
          <a:p>
            <a:pPr marL="469900" indent="-457200">
              <a:lnSpc>
                <a:spcPct val="100000"/>
              </a:lnSpc>
              <a:buFont typeface="Arial"/>
              <a:buChar char="•"/>
              <a:tabLst>
                <a:tab pos="469265" algn="l"/>
                <a:tab pos="469900" algn="l"/>
              </a:tabLst>
            </a:pPr>
            <a:r>
              <a:rPr sz="2400" spc="80" dirty="0">
                <a:solidFill>
                  <a:srgbClr val="333333"/>
                </a:solidFill>
                <a:latin typeface="Gill Sans MT"/>
                <a:cs typeface="Gill Sans MT"/>
              </a:rPr>
              <a:t>Photography </a:t>
            </a:r>
            <a:r>
              <a:rPr sz="2400" spc="125" dirty="0">
                <a:solidFill>
                  <a:srgbClr val="333333"/>
                </a:solidFill>
                <a:latin typeface="Gill Sans MT"/>
                <a:cs typeface="Gill Sans MT"/>
              </a:rPr>
              <a:t>is</a:t>
            </a:r>
            <a:r>
              <a:rPr sz="2400" spc="-75" dirty="0">
                <a:solidFill>
                  <a:srgbClr val="333333"/>
                </a:solidFill>
                <a:latin typeface="Gill Sans MT"/>
                <a:cs typeface="Gill Sans MT"/>
              </a:rPr>
              <a:t> </a:t>
            </a:r>
            <a:r>
              <a:rPr sz="2400" spc="5" dirty="0">
                <a:solidFill>
                  <a:srgbClr val="333333"/>
                </a:solidFill>
                <a:latin typeface="Gill Sans MT"/>
                <a:cs typeface="Gill Sans MT"/>
              </a:rPr>
              <a:t>Critical</a:t>
            </a:r>
            <a:endParaRPr sz="2400">
              <a:latin typeface="Gill Sans MT"/>
              <a:cs typeface="Gill Sans MT"/>
            </a:endParaRPr>
          </a:p>
          <a:p>
            <a:pPr marL="927100" lvl="1" indent="-457200">
              <a:lnSpc>
                <a:spcPct val="100000"/>
              </a:lnSpc>
              <a:spcBef>
                <a:spcPts val="15"/>
              </a:spcBef>
              <a:buFont typeface="Arial"/>
              <a:buChar char="•"/>
              <a:tabLst>
                <a:tab pos="926465" algn="l"/>
                <a:tab pos="927100" algn="l"/>
              </a:tabLst>
            </a:pPr>
            <a:r>
              <a:rPr sz="2000" spc="25" dirty="0">
                <a:solidFill>
                  <a:srgbClr val="333333"/>
                </a:solidFill>
                <a:latin typeface="Gill Sans MT"/>
                <a:cs typeface="Gill Sans MT"/>
              </a:rPr>
              <a:t>High-resolution </a:t>
            </a:r>
            <a:r>
              <a:rPr sz="2000" spc="155" dirty="0">
                <a:solidFill>
                  <a:srgbClr val="333333"/>
                </a:solidFill>
                <a:latin typeface="Gill Sans MT"/>
                <a:cs typeface="Gill Sans MT"/>
              </a:rPr>
              <a:t>images </a:t>
            </a:r>
            <a:r>
              <a:rPr sz="2000" spc="125" dirty="0">
                <a:solidFill>
                  <a:srgbClr val="333333"/>
                </a:solidFill>
                <a:latin typeface="Gill Sans MT"/>
                <a:cs typeface="Gill Sans MT"/>
              </a:rPr>
              <a:t>grab</a:t>
            </a:r>
            <a:r>
              <a:rPr sz="2000" spc="-130" dirty="0">
                <a:solidFill>
                  <a:srgbClr val="333333"/>
                </a:solidFill>
                <a:latin typeface="Gill Sans MT"/>
                <a:cs typeface="Gill Sans MT"/>
              </a:rPr>
              <a:t> </a:t>
            </a:r>
            <a:r>
              <a:rPr sz="2000" spc="25" dirty="0">
                <a:solidFill>
                  <a:srgbClr val="333333"/>
                </a:solidFill>
                <a:latin typeface="Gill Sans MT"/>
                <a:cs typeface="Gill Sans MT"/>
              </a:rPr>
              <a:t>attention</a:t>
            </a:r>
            <a:endParaRPr sz="2000">
              <a:latin typeface="Gill Sans MT"/>
              <a:cs typeface="Gill Sans MT"/>
            </a:endParaRPr>
          </a:p>
          <a:p>
            <a:pPr marL="927100" lvl="1" indent="-457200">
              <a:lnSpc>
                <a:spcPct val="100000"/>
              </a:lnSpc>
              <a:buFont typeface="Arial"/>
              <a:buChar char="•"/>
              <a:tabLst>
                <a:tab pos="926465" algn="l"/>
                <a:tab pos="927100" algn="l"/>
              </a:tabLst>
            </a:pPr>
            <a:r>
              <a:rPr sz="2000" spc="90" dirty="0">
                <a:solidFill>
                  <a:srgbClr val="333333"/>
                </a:solidFill>
                <a:latin typeface="Gill Sans MT"/>
                <a:cs typeface="Gill Sans MT"/>
              </a:rPr>
              <a:t>Local </a:t>
            </a:r>
            <a:r>
              <a:rPr sz="2000" spc="-65" dirty="0">
                <a:solidFill>
                  <a:srgbClr val="333333"/>
                </a:solidFill>
                <a:latin typeface="Gill Sans MT"/>
                <a:cs typeface="Gill Sans MT"/>
              </a:rPr>
              <a:t>=</a:t>
            </a:r>
            <a:r>
              <a:rPr sz="2000" spc="-310" dirty="0">
                <a:solidFill>
                  <a:srgbClr val="333333"/>
                </a:solidFill>
                <a:latin typeface="Gill Sans MT"/>
                <a:cs typeface="Gill Sans MT"/>
              </a:rPr>
              <a:t> </a:t>
            </a:r>
            <a:r>
              <a:rPr sz="2000" spc="10" dirty="0">
                <a:solidFill>
                  <a:srgbClr val="333333"/>
                </a:solidFill>
                <a:latin typeface="Gill Sans MT"/>
                <a:cs typeface="Gill Sans MT"/>
              </a:rPr>
              <a:t>Authentic</a:t>
            </a:r>
            <a:endParaRPr sz="2000">
              <a:latin typeface="Gill Sans MT"/>
              <a:cs typeface="Gill Sans MT"/>
            </a:endParaRPr>
          </a:p>
        </p:txBody>
      </p:sp>
      <p:sp>
        <p:nvSpPr>
          <p:cNvPr id="4" name="object 4"/>
          <p:cNvSpPr/>
          <p:nvPr/>
        </p:nvSpPr>
        <p:spPr>
          <a:xfrm>
            <a:off x="209550" y="247650"/>
            <a:ext cx="1028700" cy="1016000"/>
          </a:xfrm>
          <a:custGeom>
            <a:avLst/>
            <a:gdLst/>
            <a:ahLst/>
            <a:cxnLst/>
            <a:rect l="l" t="t" r="r" b="b"/>
            <a:pathLst>
              <a:path w="1028700" h="1016000">
                <a:moveTo>
                  <a:pt x="0" y="508000"/>
                </a:moveTo>
                <a:lnTo>
                  <a:pt x="2354" y="459076"/>
                </a:lnTo>
                <a:lnTo>
                  <a:pt x="9274" y="411468"/>
                </a:lnTo>
                <a:lnTo>
                  <a:pt x="20544" y="365388"/>
                </a:lnTo>
                <a:lnTo>
                  <a:pt x="35948" y="321050"/>
                </a:lnTo>
                <a:lnTo>
                  <a:pt x="55271" y="278667"/>
                </a:lnTo>
                <a:lnTo>
                  <a:pt x="78297" y="238451"/>
                </a:lnTo>
                <a:lnTo>
                  <a:pt x="104811" y="200615"/>
                </a:lnTo>
                <a:lnTo>
                  <a:pt x="134596" y="165372"/>
                </a:lnTo>
                <a:lnTo>
                  <a:pt x="167439" y="132935"/>
                </a:lnTo>
                <a:lnTo>
                  <a:pt x="203122" y="103517"/>
                </a:lnTo>
                <a:lnTo>
                  <a:pt x="241431" y="77330"/>
                </a:lnTo>
                <a:lnTo>
                  <a:pt x="282150" y="54588"/>
                </a:lnTo>
                <a:lnTo>
                  <a:pt x="325064" y="35504"/>
                </a:lnTo>
                <a:lnTo>
                  <a:pt x="369956" y="20290"/>
                </a:lnTo>
                <a:lnTo>
                  <a:pt x="416611" y="9159"/>
                </a:lnTo>
                <a:lnTo>
                  <a:pt x="464814" y="2325"/>
                </a:lnTo>
                <a:lnTo>
                  <a:pt x="514350" y="0"/>
                </a:lnTo>
                <a:lnTo>
                  <a:pt x="563885" y="2325"/>
                </a:lnTo>
                <a:lnTo>
                  <a:pt x="612088" y="9159"/>
                </a:lnTo>
                <a:lnTo>
                  <a:pt x="658743" y="20290"/>
                </a:lnTo>
                <a:lnTo>
                  <a:pt x="703635" y="35504"/>
                </a:lnTo>
                <a:lnTo>
                  <a:pt x="746549" y="54588"/>
                </a:lnTo>
                <a:lnTo>
                  <a:pt x="787268" y="77330"/>
                </a:lnTo>
                <a:lnTo>
                  <a:pt x="825577" y="103517"/>
                </a:lnTo>
                <a:lnTo>
                  <a:pt x="861260" y="132935"/>
                </a:lnTo>
                <a:lnTo>
                  <a:pt x="894102" y="165372"/>
                </a:lnTo>
                <a:lnTo>
                  <a:pt x="923888" y="200615"/>
                </a:lnTo>
                <a:lnTo>
                  <a:pt x="950402" y="238451"/>
                </a:lnTo>
                <a:lnTo>
                  <a:pt x="973428" y="278667"/>
                </a:lnTo>
                <a:lnTo>
                  <a:pt x="992751" y="321050"/>
                </a:lnTo>
                <a:lnTo>
                  <a:pt x="1008155" y="365388"/>
                </a:lnTo>
                <a:lnTo>
                  <a:pt x="1019425" y="411468"/>
                </a:lnTo>
                <a:lnTo>
                  <a:pt x="1026345" y="459076"/>
                </a:lnTo>
                <a:lnTo>
                  <a:pt x="1028700" y="508000"/>
                </a:lnTo>
                <a:lnTo>
                  <a:pt x="1026345" y="556923"/>
                </a:lnTo>
                <a:lnTo>
                  <a:pt x="1019425" y="604531"/>
                </a:lnTo>
                <a:lnTo>
                  <a:pt x="1008155" y="650611"/>
                </a:lnTo>
                <a:lnTo>
                  <a:pt x="992751" y="694949"/>
                </a:lnTo>
                <a:lnTo>
                  <a:pt x="973428" y="737332"/>
                </a:lnTo>
                <a:lnTo>
                  <a:pt x="950402" y="777548"/>
                </a:lnTo>
                <a:lnTo>
                  <a:pt x="923888" y="815384"/>
                </a:lnTo>
                <a:lnTo>
                  <a:pt x="894102" y="850627"/>
                </a:lnTo>
                <a:lnTo>
                  <a:pt x="861260" y="883064"/>
                </a:lnTo>
                <a:lnTo>
                  <a:pt x="825577" y="912482"/>
                </a:lnTo>
                <a:lnTo>
                  <a:pt x="787268" y="938669"/>
                </a:lnTo>
                <a:lnTo>
                  <a:pt x="746549" y="961411"/>
                </a:lnTo>
                <a:lnTo>
                  <a:pt x="703635" y="980495"/>
                </a:lnTo>
                <a:lnTo>
                  <a:pt x="658743" y="995709"/>
                </a:lnTo>
                <a:lnTo>
                  <a:pt x="612088" y="1006840"/>
                </a:lnTo>
                <a:lnTo>
                  <a:pt x="563885" y="1013674"/>
                </a:lnTo>
                <a:lnTo>
                  <a:pt x="514350" y="1016000"/>
                </a:lnTo>
                <a:lnTo>
                  <a:pt x="464814" y="1013674"/>
                </a:lnTo>
                <a:lnTo>
                  <a:pt x="416611" y="1006840"/>
                </a:lnTo>
                <a:lnTo>
                  <a:pt x="369956" y="995709"/>
                </a:lnTo>
                <a:lnTo>
                  <a:pt x="325064" y="980495"/>
                </a:lnTo>
                <a:lnTo>
                  <a:pt x="282150" y="961411"/>
                </a:lnTo>
                <a:lnTo>
                  <a:pt x="241431" y="938669"/>
                </a:lnTo>
                <a:lnTo>
                  <a:pt x="203122" y="912482"/>
                </a:lnTo>
                <a:lnTo>
                  <a:pt x="167439" y="883064"/>
                </a:lnTo>
                <a:lnTo>
                  <a:pt x="134596" y="850627"/>
                </a:lnTo>
                <a:lnTo>
                  <a:pt x="104811" y="815384"/>
                </a:lnTo>
                <a:lnTo>
                  <a:pt x="78297" y="777548"/>
                </a:lnTo>
                <a:lnTo>
                  <a:pt x="55271" y="737332"/>
                </a:lnTo>
                <a:lnTo>
                  <a:pt x="35948" y="694949"/>
                </a:lnTo>
                <a:lnTo>
                  <a:pt x="20544" y="650611"/>
                </a:lnTo>
                <a:lnTo>
                  <a:pt x="9274" y="604531"/>
                </a:lnTo>
                <a:lnTo>
                  <a:pt x="2354" y="556923"/>
                </a:lnTo>
                <a:lnTo>
                  <a:pt x="0" y="508000"/>
                </a:lnTo>
                <a:close/>
              </a:path>
            </a:pathLst>
          </a:custGeom>
          <a:ln w="12700">
            <a:solidFill>
              <a:srgbClr val="8E8E93"/>
            </a:solidFill>
          </a:ln>
        </p:spPr>
        <p:txBody>
          <a:bodyPr wrap="square" lIns="0" tIns="0" rIns="0" bIns="0" rtlCol="0"/>
          <a:lstStyle/>
          <a:p>
            <a:endParaRPr/>
          </a:p>
        </p:txBody>
      </p:sp>
      <p:sp>
        <p:nvSpPr>
          <p:cNvPr id="5" name="object 5"/>
          <p:cNvSpPr txBox="1"/>
          <p:nvPr/>
        </p:nvSpPr>
        <p:spPr>
          <a:xfrm>
            <a:off x="533413" y="438150"/>
            <a:ext cx="533400" cy="635000"/>
          </a:xfrm>
          <a:prstGeom prst="rect">
            <a:avLst/>
          </a:prstGeom>
        </p:spPr>
        <p:txBody>
          <a:bodyPr vert="horz" wrap="square" lIns="0" tIns="12700" rIns="0" bIns="0" rtlCol="0">
            <a:spAutoFit/>
          </a:bodyPr>
          <a:lstStyle/>
          <a:p>
            <a:pPr marL="12700">
              <a:lnSpc>
                <a:spcPct val="100000"/>
              </a:lnSpc>
              <a:spcBef>
                <a:spcPts val="100"/>
              </a:spcBef>
            </a:pPr>
            <a:r>
              <a:rPr lang="en-US" sz="4000" spc="1590" dirty="0">
                <a:solidFill>
                  <a:srgbClr val="8E8E93"/>
                </a:solidFill>
                <a:latin typeface="Courier New"/>
                <a:cs typeface="Courier New"/>
              </a:rPr>
              <a:t>G</a:t>
            </a:r>
            <a:endParaRPr sz="4000" dirty="0">
              <a:latin typeface="Courier New"/>
              <a:cs typeface="Courier New"/>
            </a:endParaRPr>
          </a:p>
        </p:txBody>
      </p:sp>
      <p:sp>
        <p:nvSpPr>
          <p:cNvPr id="6" name="object 6"/>
          <p:cNvSpPr/>
          <p:nvPr/>
        </p:nvSpPr>
        <p:spPr>
          <a:xfrm>
            <a:off x="6197600" y="3352800"/>
            <a:ext cx="5994400" cy="3505199"/>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7721600" y="0"/>
            <a:ext cx="4470400" cy="33528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318250" y="146050"/>
            <a:ext cx="1028700" cy="1016000"/>
          </a:xfrm>
          <a:custGeom>
            <a:avLst/>
            <a:gdLst/>
            <a:ahLst/>
            <a:cxnLst/>
            <a:rect l="l" t="t" r="r" b="b"/>
            <a:pathLst>
              <a:path w="1028700" h="1016000">
                <a:moveTo>
                  <a:pt x="0" y="508000"/>
                </a:moveTo>
                <a:lnTo>
                  <a:pt x="2354" y="459076"/>
                </a:lnTo>
                <a:lnTo>
                  <a:pt x="9274" y="411468"/>
                </a:lnTo>
                <a:lnTo>
                  <a:pt x="20544" y="365388"/>
                </a:lnTo>
                <a:lnTo>
                  <a:pt x="35948" y="321050"/>
                </a:lnTo>
                <a:lnTo>
                  <a:pt x="55271" y="278667"/>
                </a:lnTo>
                <a:lnTo>
                  <a:pt x="78297" y="238451"/>
                </a:lnTo>
                <a:lnTo>
                  <a:pt x="104811" y="200615"/>
                </a:lnTo>
                <a:lnTo>
                  <a:pt x="134596" y="165372"/>
                </a:lnTo>
                <a:lnTo>
                  <a:pt x="167439" y="132935"/>
                </a:lnTo>
                <a:lnTo>
                  <a:pt x="203122" y="103517"/>
                </a:lnTo>
                <a:lnTo>
                  <a:pt x="241431" y="77330"/>
                </a:lnTo>
                <a:lnTo>
                  <a:pt x="282150" y="54588"/>
                </a:lnTo>
                <a:lnTo>
                  <a:pt x="325063" y="35504"/>
                </a:lnTo>
                <a:lnTo>
                  <a:pt x="369956" y="20290"/>
                </a:lnTo>
                <a:lnTo>
                  <a:pt x="416611" y="9159"/>
                </a:lnTo>
                <a:lnTo>
                  <a:pt x="464814" y="2325"/>
                </a:lnTo>
                <a:lnTo>
                  <a:pt x="514350" y="0"/>
                </a:lnTo>
                <a:lnTo>
                  <a:pt x="563885" y="2325"/>
                </a:lnTo>
                <a:lnTo>
                  <a:pt x="612088" y="9159"/>
                </a:lnTo>
                <a:lnTo>
                  <a:pt x="658743" y="20290"/>
                </a:lnTo>
                <a:lnTo>
                  <a:pt x="703636" y="35504"/>
                </a:lnTo>
                <a:lnTo>
                  <a:pt x="746549" y="54588"/>
                </a:lnTo>
                <a:lnTo>
                  <a:pt x="787268" y="77330"/>
                </a:lnTo>
                <a:lnTo>
                  <a:pt x="825577" y="103517"/>
                </a:lnTo>
                <a:lnTo>
                  <a:pt x="861260" y="132935"/>
                </a:lnTo>
                <a:lnTo>
                  <a:pt x="894103" y="165372"/>
                </a:lnTo>
                <a:lnTo>
                  <a:pt x="923888" y="200615"/>
                </a:lnTo>
                <a:lnTo>
                  <a:pt x="950402" y="238451"/>
                </a:lnTo>
                <a:lnTo>
                  <a:pt x="973428" y="278667"/>
                </a:lnTo>
                <a:lnTo>
                  <a:pt x="992751" y="321050"/>
                </a:lnTo>
                <a:lnTo>
                  <a:pt x="1008155" y="365388"/>
                </a:lnTo>
                <a:lnTo>
                  <a:pt x="1019425" y="411468"/>
                </a:lnTo>
                <a:lnTo>
                  <a:pt x="1026345" y="459076"/>
                </a:lnTo>
                <a:lnTo>
                  <a:pt x="1028700" y="508000"/>
                </a:lnTo>
                <a:lnTo>
                  <a:pt x="1026345" y="556923"/>
                </a:lnTo>
                <a:lnTo>
                  <a:pt x="1019425" y="604531"/>
                </a:lnTo>
                <a:lnTo>
                  <a:pt x="1008155" y="650611"/>
                </a:lnTo>
                <a:lnTo>
                  <a:pt x="992751" y="694949"/>
                </a:lnTo>
                <a:lnTo>
                  <a:pt x="973428" y="737332"/>
                </a:lnTo>
                <a:lnTo>
                  <a:pt x="950402" y="777548"/>
                </a:lnTo>
                <a:lnTo>
                  <a:pt x="923888" y="815384"/>
                </a:lnTo>
                <a:lnTo>
                  <a:pt x="894103" y="850627"/>
                </a:lnTo>
                <a:lnTo>
                  <a:pt x="861260" y="883064"/>
                </a:lnTo>
                <a:lnTo>
                  <a:pt x="825577" y="912482"/>
                </a:lnTo>
                <a:lnTo>
                  <a:pt x="787268" y="938669"/>
                </a:lnTo>
                <a:lnTo>
                  <a:pt x="746549" y="961411"/>
                </a:lnTo>
                <a:lnTo>
                  <a:pt x="703636" y="980495"/>
                </a:lnTo>
                <a:lnTo>
                  <a:pt x="658743" y="995709"/>
                </a:lnTo>
                <a:lnTo>
                  <a:pt x="612088" y="1006840"/>
                </a:lnTo>
                <a:lnTo>
                  <a:pt x="563885" y="1013674"/>
                </a:lnTo>
                <a:lnTo>
                  <a:pt x="514350" y="1016000"/>
                </a:lnTo>
                <a:lnTo>
                  <a:pt x="464814" y="1013674"/>
                </a:lnTo>
                <a:lnTo>
                  <a:pt x="416611" y="1006840"/>
                </a:lnTo>
                <a:lnTo>
                  <a:pt x="369956" y="995709"/>
                </a:lnTo>
                <a:lnTo>
                  <a:pt x="325063" y="980495"/>
                </a:lnTo>
                <a:lnTo>
                  <a:pt x="282150" y="961411"/>
                </a:lnTo>
                <a:lnTo>
                  <a:pt x="241431" y="938669"/>
                </a:lnTo>
                <a:lnTo>
                  <a:pt x="203122" y="912482"/>
                </a:lnTo>
                <a:lnTo>
                  <a:pt x="167439" y="883064"/>
                </a:lnTo>
                <a:lnTo>
                  <a:pt x="134596" y="850627"/>
                </a:lnTo>
                <a:lnTo>
                  <a:pt x="104811" y="815384"/>
                </a:lnTo>
                <a:lnTo>
                  <a:pt x="78297" y="777548"/>
                </a:lnTo>
                <a:lnTo>
                  <a:pt x="55271" y="737332"/>
                </a:lnTo>
                <a:lnTo>
                  <a:pt x="35948" y="694949"/>
                </a:lnTo>
                <a:lnTo>
                  <a:pt x="20544" y="650611"/>
                </a:lnTo>
                <a:lnTo>
                  <a:pt x="9274" y="604531"/>
                </a:lnTo>
                <a:lnTo>
                  <a:pt x="2354" y="556923"/>
                </a:lnTo>
                <a:lnTo>
                  <a:pt x="0" y="508000"/>
                </a:lnTo>
                <a:close/>
              </a:path>
            </a:pathLst>
          </a:custGeom>
          <a:ln w="12700">
            <a:solidFill>
              <a:srgbClr val="FFCD00"/>
            </a:solidFill>
          </a:ln>
        </p:spPr>
        <p:txBody>
          <a:bodyPr wrap="square" lIns="0" tIns="0" rIns="0" bIns="0" rtlCol="0"/>
          <a:lstStyle/>
          <a:p>
            <a:endParaRPr/>
          </a:p>
        </p:txBody>
      </p:sp>
      <p:sp>
        <p:nvSpPr>
          <p:cNvPr id="3" name="object 3"/>
          <p:cNvSpPr txBox="1"/>
          <p:nvPr/>
        </p:nvSpPr>
        <p:spPr>
          <a:xfrm>
            <a:off x="6552859" y="327742"/>
            <a:ext cx="533400" cy="635000"/>
          </a:xfrm>
          <a:prstGeom prst="rect">
            <a:avLst/>
          </a:prstGeom>
        </p:spPr>
        <p:txBody>
          <a:bodyPr vert="horz" wrap="square" lIns="0" tIns="12700" rIns="0" bIns="0" rtlCol="0">
            <a:spAutoFit/>
          </a:bodyPr>
          <a:lstStyle/>
          <a:p>
            <a:pPr marL="12700">
              <a:lnSpc>
                <a:spcPct val="100000"/>
              </a:lnSpc>
              <a:spcBef>
                <a:spcPts val="100"/>
              </a:spcBef>
            </a:pPr>
            <a:r>
              <a:rPr lang="en-US" sz="4000" spc="1590" dirty="0">
                <a:solidFill>
                  <a:srgbClr val="FFCD00"/>
                </a:solidFill>
                <a:latin typeface="Courier New"/>
                <a:cs typeface="Courier New"/>
              </a:rPr>
              <a:t>C</a:t>
            </a:r>
            <a:endParaRPr sz="4000" dirty="0">
              <a:latin typeface="Courier New"/>
              <a:cs typeface="Courier New"/>
            </a:endParaRPr>
          </a:p>
        </p:txBody>
      </p:sp>
      <p:sp>
        <p:nvSpPr>
          <p:cNvPr id="4" name="object 4"/>
          <p:cNvSpPr txBox="1">
            <a:spLocks noGrp="1"/>
          </p:cNvSpPr>
          <p:nvPr>
            <p:ph type="title"/>
          </p:nvPr>
        </p:nvSpPr>
        <p:spPr>
          <a:xfrm>
            <a:off x="7413252" y="298918"/>
            <a:ext cx="4156075" cy="1059264"/>
          </a:xfrm>
          <a:prstGeom prst="rect">
            <a:avLst/>
          </a:prstGeom>
        </p:spPr>
        <p:txBody>
          <a:bodyPr vert="horz" wrap="square" lIns="0" tIns="12700" rIns="0" bIns="0" rtlCol="0">
            <a:spAutoFit/>
          </a:bodyPr>
          <a:lstStyle/>
          <a:p>
            <a:pPr marL="12700" algn="ctr">
              <a:lnSpc>
                <a:spcPct val="100000"/>
              </a:lnSpc>
              <a:spcBef>
                <a:spcPts val="100"/>
              </a:spcBef>
            </a:pPr>
            <a:r>
              <a:rPr sz="4000" spc="25" dirty="0">
                <a:latin typeface="Gill Sans MT"/>
                <a:cs typeface="Gill Sans MT"/>
              </a:rPr>
              <a:t>Content</a:t>
            </a:r>
            <a:r>
              <a:rPr sz="4000" spc="-135" dirty="0">
                <a:latin typeface="Gill Sans MT"/>
                <a:cs typeface="Gill Sans MT"/>
              </a:rPr>
              <a:t> </a:t>
            </a:r>
            <a:r>
              <a:rPr sz="4000" spc="150" dirty="0" smtClean="0">
                <a:latin typeface="Gill Sans MT"/>
                <a:cs typeface="Gill Sans MT"/>
              </a:rPr>
              <a:t>Marketing</a:t>
            </a:r>
            <a:r>
              <a:rPr lang="en-US" sz="4000" spc="150" dirty="0" smtClean="0">
                <a:latin typeface="Gill Sans MT"/>
                <a:cs typeface="Gill Sans MT"/>
              </a:rPr>
              <a:t/>
            </a:r>
            <a:br>
              <a:rPr lang="en-US" sz="4000" spc="150" dirty="0" smtClean="0">
                <a:latin typeface="Gill Sans MT"/>
                <a:cs typeface="Gill Sans MT"/>
              </a:rPr>
            </a:br>
            <a:r>
              <a:rPr lang="en-US" sz="2800" spc="150" dirty="0" smtClean="0">
                <a:latin typeface="Gill Sans MT"/>
                <a:cs typeface="Gill Sans MT"/>
              </a:rPr>
              <a:t>“Storytelling”</a:t>
            </a:r>
            <a:endParaRPr sz="2800" dirty="0">
              <a:latin typeface="Gill Sans MT"/>
              <a:cs typeface="Gill Sans MT"/>
            </a:endParaRPr>
          </a:p>
        </p:txBody>
      </p:sp>
      <p:sp>
        <p:nvSpPr>
          <p:cNvPr id="5" name="object 5"/>
          <p:cNvSpPr txBox="1"/>
          <p:nvPr/>
        </p:nvSpPr>
        <p:spPr>
          <a:xfrm>
            <a:off x="6680096" y="1710382"/>
            <a:ext cx="4735195" cy="3683000"/>
          </a:xfrm>
          <a:prstGeom prst="rect">
            <a:avLst/>
          </a:prstGeom>
        </p:spPr>
        <p:txBody>
          <a:bodyPr vert="horz" wrap="square" lIns="0" tIns="12700" rIns="0" bIns="0" rtlCol="0">
            <a:spAutoFit/>
          </a:bodyPr>
          <a:lstStyle/>
          <a:p>
            <a:pPr marL="469900" marR="171450" indent="-457200">
              <a:lnSpc>
                <a:spcPct val="100000"/>
              </a:lnSpc>
              <a:spcBef>
                <a:spcPts val="100"/>
              </a:spcBef>
              <a:buFont typeface="Arial"/>
              <a:buChar char="•"/>
              <a:tabLst>
                <a:tab pos="469265" algn="l"/>
                <a:tab pos="469900" algn="l"/>
              </a:tabLst>
            </a:pPr>
            <a:r>
              <a:rPr sz="2000" spc="75" dirty="0">
                <a:solidFill>
                  <a:srgbClr val="333333"/>
                </a:solidFill>
                <a:latin typeface="Gill Sans MT"/>
                <a:cs typeface="Gill Sans MT"/>
              </a:rPr>
              <a:t>Most</a:t>
            </a:r>
            <a:r>
              <a:rPr sz="2000" spc="-15" dirty="0">
                <a:solidFill>
                  <a:srgbClr val="333333"/>
                </a:solidFill>
                <a:latin typeface="Gill Sans MT"/>
                <a:cs typeface="Gill Sans MT"/>
              </a:rPr>
              <a:t> </a:t>
            </a:r>
            <a:r>
              <a:rPr sz="2000" spc="50" dirty="0">
                <a:solidFill>
                  <a:srgbClr val="333333"/>
                </a:solidFill>
                <a:latin typeface="Gill Sans MT"/>
                <a:cs typeface="Gill Sans MT"/>
              </a:rPr>
              <a:t>important</a:t>
            </a:r>
            <a:r>
              <a:rPr sz="2000" spc="-15" dirty="0">
                <a:solidFill>
                  <a:srgbClr val="333333"/>
                </a:solidFill>
                <a:latin typeface="Gill Sans MT"/>
                <a:cs typeface="Gill Sans MT"/>
              </a:rPr>
              <a:t> </a:t>
            </a:r>
            <a:r>
              <a:rPr sz="2000" spc="50" dirty="0">
                <a:solidFill>
                  <a:srgbClr val="333333"/>
                </a:solidFill>
                <a:latin typeface="Gill Sans MT"/>
                <a:cs typeface="Gill Sans MT"/>
              </a:rPr>
              <a:t>part</a:t>
            </a:r>
            <a:r>
              <a:rPr sz="2000" spc="-110" dirty="0">
                <a:solidFill>
                  <a:srgbClr val="333333"/>
                </a:solidFill>
                <a:latin typeface="Gill Sans MT"/>
                <a:cs typeface="Gill Sans MT"/>
              </a:rPr>
              <a:t> </a:t>
            </a:r>
            <a:r>
              <a:rPr sz="2000" spc="75" dirty="0">
                <a:solidFill>
                  <a:srgbClr val="333333"/>
                </a:solidFill>
                <a:latin typeface="Gill Sans MT"/>
                <a:cs typeface="Gill Sans MT"/>
              </a:rPr>
              <a:t>of</a:t>
            </a:r>
            <a:r>
              <a:rPr sz="2000" spc="-130" dirty="0">
                <a:solidFill>
                  <a:srgbClr val="333333"/>
                </a:solidFill>
                <a:latin typeface="Gill Sans MT"/>
                <a:cs typeface="Gill Sans MT"/>
              </a:rPr>
              <a:t> </a:t>
            </a:r>
            <a:r>
              <a:rPr sz="2000" spc="75" dirty="0">
                <a:solidFill>
                  <a:srgbClr val="333333"/>
                </a:solidFill>
                <a:latin typeface="Gill Sans MT"/>
                <a:cs typeface="Gill Sans MT"/>
              </a:rPr>
              <a:t>marketing</a:t>
            </a:r>
            <a:r>
              <a:rPr sz="2000" spc="10" dirty="0">
                <a:solidFill>
                  <a:srgbClr val="333333"/>
                </a:solidFill>
                <a:latin typeface="Gill Sans MT"/>
                <a:cs typeface="Gill Sans MT"/>
              </a:rPr>
              <a:t> </a:t>
            </a:r>
            <a:r>
              <a:rPr sz="2000" spc="15" dirty="0">
                <a:solidFill>
                  <a:srgbClr val="333333"/>
                </a:solidFill>
                <a:latin typeface="Gill Sans MT"/>
                <a:cs typeface="Gill Sans MT"/>
              </a:rPr>
              <a:t>for  </a:t>
            </a:r>
            <a:r>
              <a:rPr sz="2000" spc="130" dirty="0">
                <a:solidFill>
                  <a:srgbClr val="333333"/>
                </a:solidFill>
                <a:latin typeface="Gill Sans MT"/>
                <a:cs typeface="Gill Sans MT"/>
              </a:rPr>
              <a:t>small </a:t>
            </a:r>
            <a:r>
              <a:rPr sz="2000" spc="135" dirty="0">
                <a:solidFill>
                  <a:srgbClr val="333333"/>
                </a:solidFill>
                <a:latin typeface="Gill Sans MT"/>
                <a:cs typeface="Gill Sans MT"/>
              </a:rPr>
              <a:t>and</a:t>
            </a:r>
            <a:r>
              <a:rPr sz="2000" spc="-380" dirty="0">
                <a:solidFill>
                  <a:srgbClr val="333333"/>
                </a:solidFill>
                <a:latin typeface="Gill Sans MT"/>
                <a:cs typeface="Gill Sans MT"/>
              </a:rPr>
              <a:t> </a:t>
            </a:r>
            <a:r>
              <a:rPr sz="2000" spc="65" dirty="0">
                <a:solidFill>
                  <a:srgbClr val="333333"/>
                </a:solidFill>
                <a:latin typeface="Gill Sans MT"/>
                <a:cs typeface="Gill Sans MT"/>
              </a:rPr>
              <a:t>growing </a:t>
            </a:r>
            <a:r>
              <a:rPr sz="2000" spc="125" dirty="0">
                <a:solidFill>
                  <a:srgbClr val="333333"/>
                </a:solidFill>
                <a:latin typeface="Gill Sans MT"/>
                <a:cs typeface="Gill Sans MT"/>
              </a:rPr>
              <a:t>businesses</a:t>
            </a:r>
            <a:endParaRPr sz="2000" dirty="0">
              <a:latin typeface="Gill Sans MT"/>
              <a:cs typeface="Gill Sans MT"/>
            </a:endParaRPr>
          </a:p>
          <a:p>
            <a:pPr>
              <a:lnSpc>
                <a:spcPct val="100000"/>
              </a:lnSpc>
              <a:spcBef>
                <a:spcPts val="40"/>
              </a:spcBef>
              <a:buClr>
                <a:srgbClr val="333333"/>
              </a:buClr>
              <a:buFont typeface="Arial"/>
              <a:buChar char="•"/>
            </a:pPr>
            <a:endParaRPr sz="2050" dirty="0">
              <a:latin typeface="Times New Roman"/>
              <a:cs typeface="Times New Roman"/>
            </a:endParaRPr>
          </a:p>
          <a:p>
            <a:pPr marL="469900" indent="-457200">
              <a:lnSpc>
                <a:spcPct val="100000"/>
              </a:lnSpc>
              <a:buFont typeface="Arial"/>
              <a:buChar char="•"/>
              <a:tabLst>
                <a:tab pos="469265" algn="l"/>
                <a:tab pos="469900" algn="l"/>
              </a:tabLst>
            </a:pPr>
            <a:r>
              <a:rPr sz="2000" spc="65" dirty="0">
                <a:solidFill>
                  <a:srgbClr val="333333"/>
                </a:solidFill>
                <a:latin typeface="Gill Sans MT"/>
                <a:cs typeface="Gill Sans MT"/>
              </a:rPr>
              <a:t>Types:</a:t>
            </a:r>
            <a:endParaRPr sz="2000" dirty="0">
              <a:latin typeface="Gill Sans MT"/>
              <a:cs typeface="Gill Sans MT"/>
            </a:endParaRPr>
          </a:p>
          <a:p>
            <a:pPr marL="1384300" lvl="1" indent="-457200">
              <a:lnSpc>
                <a:spcPct val="100000"/>
              </a:lnSpc>
              <a:buFont typeface="Arial"/>
              <a:buChar char="•"/>
              <a:tabLst>
                <a:tab pos="1383665" algn="l"/>
                <a:tab pos="1384300" algn="l"/>
              </a:tabLst>
            </a:pPr>
            <a:r>
              <a:rPr sz="2000" spc="50" dirty="0">
                <a:solidFill>
                  <a:srgbClr val="333333"/>
                </a:solidFill>
                <a:latin typeface="Gill Sans MT"/>
                <a:cs typeface="Gill Sans MT"/>
              </a:rPr>
              <a:t>Videos</a:t>
            </a:r>
            <a:endParaRPr sz="2000" dirty="0">
              <a:latin typeface="Gill Sans MT"/>
              <a:cs typeface="Gill Sans MT"/>
            </a:endParaRPr>
          </a:p>
          <a:p>
            <a:pPr marL="1384300" lvl="1" indent="-457200">
              <a:lnSpc>
                <a:spcPct val="100000"/>
              </a:lnSpc>
              <a:buFont typeface="Arial"/>
              <a:buChar char="•"/>
              <a:tabLst>
                <a:tab pos="1383665" algn="l"/>
                <a:tab pos="1384300" algn="l"/>
              </a:tabLst>
            </a:pPr>
            <a:r>
              <a:rPr sz="2000" spc="100" dirty="0">
                <a:solidFill>
                  <a:srgbClr val="333333"/>
                </a:solidFill>
                <a:latin typeface="Gill Sans MT"/>
                <a:cs typeface="Gill Sans MT"/>
              </a:rPr>
              <a:t>Blogs</a:t>
            </a:r>
            <a:endParaRPr sz="2000" dirty="0">
              <a:latin typeface="Gill Sans MT"/>
              <a:cs typeface="Gill Sans MT"/>
            </a:endParaRPr>
          </a:p>
          <a:p>
            <a:pPr marL="1384300" lvl="1" indent="-457200">
              <a:lnSpc>
                <a:spcPct val="100000"/>
              </a:lnSpc>
              <a:buFont typeface="Arial"/>
              <a:buChar char="•"/>
              <a:tabLst>
                <a:tab pos="1383665" algn="l"/>
                <a:tab pos="1384300" algn="l"/>
              </a:tabLst>
            </a:pPr>
            <a:r>
              <a:rPr sz="2000" spc="40" dirty="0">
                <a:solidFill>
                  <a:srgbClr val="333333"/>
                </a:solidFill>
                <a:latin typeface="Gill Sans MT"/>
                <a:cs typeface="Gill Sans MT"/>
              </a:rPr>
              <a:t>Product</a:t>
            </a:r>
            <a:r>
              <a:rPr sz="2000" spc="-60" dirty="0">
                <a:solidFill>
                  <a:srgbClr val="333333"/>
                </a:solidFill>
                <a:latin typeface="Gill Sans MT"/>
                <a:cs typeface="Gill Sans MT"/>
              </a:rPr>
              <a:t> </a:t>
            </a:r>
            <a:r>
              <a:rPr sz="2000" spc="50" dirty="0">
                <a:solidFill>
                  <a:srgbClr val="333333"/>
                </a:solidFill>
                <a:latin typeface="Gill Sans MT"/>
                <a:cs typeface="Gill Sans MT"/>
              </a:rPr>
              <a:t>Downloads</a:t>
            </a:r>
            <a:endParaRPr sz="2000" dirty="0">
              <a:latin typeface="Gill Sans MT"/>
              <a:cs typeface="Gill Sans MT"/>
            </a:endParaRPr>
          </a:p>
          <a:p>
            <a:pPr marL="1384300" lvl="1" indent="-457200">
              <a:lnSpc>
                <a:spcPct val="100000"/>
              </a:lnSpc>
              <a:buFont typeface="Arial"/>
              <a:buChar char="•"/>
              <a:tabLst>
                <a:tab pos="1383665" algn="l"/>
                <a:tab pos="1384300" algn="l"/>
              </a:tabLst>
            </a:pPr>
            <a:r>
              <a:rPr sz="2000" spc="55" dirty="0">
                <a:solidFill>
                  <a:srgbClr val="333333"/>
                </a:solidFill>
                <a:latin typeface="Gill Sans MT"/>
                <a:cs typeface="Gill Sans MT"/>
              </a:rPr>
              <a:t>Coupons/Promotions</a:t>
            </a:r>
            <a:endParaRPr sz="2000" dirty="0">
              <a:latin typeface="Gill Sans MT"/>
              <a:cs typeface="Gill Sans MT"/>
            </a:endParaRPr>
          </a:p>
          <a:p>
            <a:pPr marL="1384300" lvl="1" indent="-457200">
              <a:lnSpc>
                <a:spcPct val="100000"/>
              </a:lnSpc>
              <a:buFont typeface="Arial"/>
              <a:buChar char="•"/>
              <a:tabLst>
                <a:tab pos="1383665" algn="l"/>
                <a:tab pos="1384300" algn="l"/>
              </a:tabLst>
            </a:pPr>
            <a:r>
              <a:rPr sz="2000" spc="30" dirty="0">
                <a:solidFill>
                  <a:srgbClr val="333333"/>
                </a:solidFill>
                <a:latin typeface="Gill Sans MT"/>
                <a:cs typeface="Gill Sans MT"/>
              </a:rPr>
              <a:t>Webinars</a:t>
            </a:r>
            <a:endParaRPr sz="2000" dirty="0">
              <a:latin typeface="Gill Sans MT"/>
              <a:cs typeface="Gill Sans MT"/>
            </a:endParaRPr>
          </a:p>
          <a:p>
            <a:pPr lvl="1">
              <a:lnSpc>
                <a:spcPct val="100000"/>
              </a:lnSpc>
              <a:spcBef>
                <a:spcPts val="45"/>
              </a:spcBef>
              <a:buClr>
                <a:srgbClr val="333333"/>
              </a:buClr>
              <a:buFont typeface="Arial"/>
              <a:buChar char="•"/>
            </a:pPr>
            <a:endParaRPr sz="2050" dirty="0">
              <a:latin typeface="Times New Roman"/>
              <a:cs typeface="Times New Roman"/>
            </a:endParaRPr>
          </a:p>
          <a:p>
            <a:pPr marL="469900" marR="5080" indent="-457200">
              <a:lnSpc>
                <a:spcPct val="100000"/>
              </a:lnSpc>
              <a:buFont typeface="Arial"/>
              <a:buChar char="•"/>
              <a:tabLst>
                <a:tab pos="469265" algn="l"/>
                <a:tab pos="469900" algn="l"/>
              </a:tabLst>
            </a:pPr>
            <a:r>
              <a:rPr sz="2000" spc="25" dirty="0">
                <a:solidFill>
                  <a:srgbClr val="333333"/>
                </a:solidFill>
                <a:latin typeface="Gill Sans MT"/>
                <a:cs typeface="Gill Sans MT"/>
              </a:rPr>
              <a:t>Excite </a:t>
            </a:r>
            <a:r>
              <a:rPr sz="2000" spc="15" dirty="0">
                <a:solidFill>
                  <a:srgbClr val="333333"/>
                </a:solidFill>
                <a:latin typeface="Gill Sans MT"/>
                <a:cs typeface="Gill Sans MT"/>
              </a:rPr>
              <a:t>your </a:t>
            </a:r>
            <a:r>
              <a:rPr sz="2000" spc="60" dirty="0">
                <a:solidFill>
                  <a:srgbClr val="333333"/>
                </a:solidFill>
                <a:latin typeface="Gill Sans MT"/>
                <a:cs typeface="Gill Sans MT"/>
              </a:rPr>
              <a:t>audience, </a:t>
            </a:r>
            <a:r>
              <a:rPr sz="2000" spc="40" dirty="0">
                <a:solidFill>
                  <a:srgbClr val="333333"/>
                </a:solidFill>
                <a:latin typeface="Gill Sans MT"/>
                <a:cs typeface="Gill Sans MT"/>
              </a:rPr>
              <a:t>incentivize </a:t>
            </a:r>
            <a:r>
              <a:rPr sz="2000" spc="50" dirty="0">
                <a:solidFill>
                  <a:srgbClr val="333333"/>
                </a:solidFill>
                <a:latin typeface="Gill Sans MT"/>
                <a:cs typeface="Gill Sans MT"/>
              </a:rPr>
              <a:t>them,  </a:t>
            </a:r>
            <a:r>
              <a:rPr sz="2000" spc="150" dirty="0">
                <a:solidFill>
                  <a:srgbClr val="333333"/>
                </a:solidFill>
                <a:latin typeface="Gill Sans MT"/>
                <a:cs typeface="Gill Sans MT"/>
              </a:rPr>
              <a:t>engage </a:t>
            </a:r>
            <a:r>
              <a:rPr sz="2000" spc="65" dirty="0">
                <a:solidFill>
                  <a:srgbClr val="333333"/>
                </a:solidFill>
                <a:latin typeface="Gill Sans MT"/>
                <a:cs typeface="Gill Sans MT"/>
              </a:rPr>
              <a:t>them </a:t>
            </a:r>
            <a:r>
              <a:rPr sz="2000" spc="25" dirty="0">
                <a:solidFill>
                  <a:srgbClr val="333333"/>
                </a:solidFill>
                <a:latin typeface="Gill Sans MT"/>
                <a:cs typeface="Gill Sans MT"/>
              </a:rPr>
              <a:t>in the</a:t>
            </a:r>
            <a:r>
              <a:rPr sz="2000" spc="-345" dirty="0">
                <a:solidFill>
                  <a:srgbClr val="333333"/>
                </a:solidFill>
                <a:latin typeface="Gill Sans MT"/>
                <a:cs typeface="Gill Sans MT"/>
              </a:rPr>
              <a:t> </a:t>
            </a:r>
            <a:r>
              <a:rPr sz="2000" spc="55" dirty="0">
                <a:solidFill>
                  <a:srgbClr val="333333"/>
                </a:solidFill>
                <a:latin typeface="Gill Sans MT"/>
                <a:cs typeface="Gill Sans MT"/>
              </a:rPr>
              <a:t>conversation</a:t>
            </a:r>
            <a:endParaRPr sz="2000" dirty="0">
              <a:latin typeface="Gill Sans MT"/>
              <a:cs typeface="Gill Sans MT"/>
            </a:endParaRPr>
          </a:p>
        </p:txBody>
      </p:sp>
      <p:sp>
        <p:nvSpPr>
          <p:cNvPr id="6" name="object 6"/>
          <p:cNvSpPr/>
          <p:nvPr/>
        </p:nvSpPr>
        <p:spPr>
          <a:xfrm>
            <a:off x="0" y="1536700"/>
            <a:ext cx="6400800" cy="40894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937275" y="2204534"/>
            <a:ext cx="4507865" cy="1950720"/>
          </a:xfrm>
          <a:prstGeom prst="rect">
            <a:avLst/>
          </a:prstGeom>
        </p:spPr>
        <p:txBody>
          <a:bodyPr vert="horz" wrap="square" lIns="0" tIns="6985" rIns="0" bIns="0" rtlCol="0">
            <a:spAutoFit/>
          </a:bodyPr>
          <a:lstStyle/>
          <a:p>
            <a:pPr marL="12700" marR="295910">
              <a:lnSpc>
                <a:spcPct val="101899"/>
              </a:lnSpc>
              <a:spcBef>
                <a:spcPts val="55"/>
              </a:spcBef>
            </a:pPr>
            <a:r>
              <a:rPr sz="1800" spc="-100" dirty="0">
                <a:solidFill>
                  <a:srgbClr val="333333"/>
                </a:solidFill>
                <a:latin typeface="Lucida Sans"/>
                <a:cs typeface="Lucida Sans"/>
              </a:rPr>
              <a:t>Targeting</a:t>
            </a:r>
            <a:r>
              <a:rPr sz="1800" spc="-254" dirty="0">
                <a:solidFill>
                  <a:srgbClr val="333333"/>
                </a:solidFill>
                <a:latin typeface="Lucida Sans"/>
                <a:cs typeface="Lucida Sans"/>
              </a:rPr>
              <a:t> </a:t>
            </a:r>
            <a:r>
              <a:rPr sz="1800" spc="-75" dirty="0">
                <a:solidFill>
                  <a:srgbClr val="333333"/>
                </a:solidFill>
                <a:latin typeface="Lucida Sans"/>
                <a:cs typeface="Lucida Sans"/>
              </a:rPr>
              <a:t>is</a:t>
            </a:r>
            <a:r>
              <a:rPr sz="1800" spc="-160" dirty="0">
                <a:solidFill>
                  <a:srgbClr val="333333"/>
                </a:solidFill>
                <a:latin typeface="Lucida Sans"/>
                <a:cs typeface="Lucida Sans"/>
              </a:rPr>
              <a:t> </a:t>
            </a:r>
            <a:r>
              <a:rPr sz="1800" spc="-85" dirty="0">
                <a:solidFill>
                  <a:srgbClr val="333333"/>
                </a:solidFill>
                <a:latin typeface="Lucida Sans"/>
                <a:cs typeface="Lucida Sans"/>
              </a:rPr>
              <a:t>crucial</a:t>
            </a:r>
            <a:r>
              <a:rPr sz="1800" spc="-235" dirty="0">
                <a:solidFill>
                  <a:srgbClr val="333333"/>
                </a:solidFill>
                <a:latin typeface="Lucida Sans"/>
                <a:cs typeface="Lucida Sans"/>
              </a:rPr>
              <a:t> </a:t>
            </a:r>
            <a:r>
              <a:rPr sz="1800" spc="-110" dirty="0">
                <a:solidFill>
                  <a:srgbClr val="333333"/>
                </a:solidFill>
                <a:latin typeface="Lucida Sans"/>
                <a:cs typeface="Lucida Sans"/>
              </a:rPr>
              <a:t>for</a:t>
            </a:r>
            <a:r>
              <a:rPr sz="1800" spc="-165" dirty="0">
                <a:solidFill>
                  <a:srgbClr val="333333"/>
                </a:solidFill>
                <a:latin typeface="Lucida Sans"/>
                <a:cs typeface="Lucida Sans"/>
              </a:rPr>
              <a:t> </a:t>
            </a:r>
            <a:r>
              <a:rPr sz="1800" spc="-100" dirty="0">
                <a:solidFill>
                  <a:srgbClr val="333333"/>
                </a:solidFill>
                <a:latin typeface="Lucida Sans"/>
                <a:cs typeface="Lucida Sans"/>
              </a:rPr>
              <a:t>connecting</a:t>
            </a:r>
            <a:r>
              <a:rPr sz="1800" spc="-254" dirty="0">
                <a:solidFill>
                  <a:srgbClr val="333333"/>
                </a:solidFill>
                <a:latin typeface="Lucida Sans"/>
                <a:cs typeface="Lucida Sans"/>
              </a:rPr>
              <a:t> </a:t>
            </a:r>
            <a:r>
              <a:rPr sz="1800" spc="-85" dirty="0">
                <a:solidFill>
                  <a:srgbClr val="333333"/>
                </a:solidFill>
                <a:latin typeface="Lucida Sans"/>
                <a:cs typeface="Lucida Sans"/>
              </a:rPr>
              <a:t>with</a:t>
            </a:r>
            <a:r>
              <a:rPr sz="1800" spc="-150" dirty="0">
                <a:solidFill>
                  <a:srgbClr val="333333"/>
                </a:solidFill>
                <a:latin typeface="Lucida Sans"/>
                <a:cs typeface="Lucida Sans"/>
              </a:rPr>
              <a:t> </a:t>
            </a:r>
            <a:r>
              <a:rPr sz="1800" spc="-105" dirty="0">
                <a:solidFill>
                  <a:srgbClr val="333333"/>
                </a:solidFill>
                <a:latin typeface="Lucida Sans"/>
                <a:cs typeface="Lucida Sans"/>
              </a:rPr>
              <a:t>the  </a:t>
            </a:r>
            <a:r>
              <a:rPr sz="1800" spc="-125" dirty="0">
                <a:solidFill>
                  <a:srgbClr val="333333"/>
                </a:solidFill>
                <a:latin typeface="Lucida Sans"/>
                <a:cs typeface="Lucida Sans"/>
              </a:rPr>
              <a:t>right</a:t>
            </a:r>
            <a:r>
              <a:rPr sz="1800" spc="-210" dirty="0">
                <a:solidFill>
                  <a:srgbClr val="333333"/>
                </a:solidFill>
                <a:latin typeface="Lucida Sans"/>
                <a:cs typeface="Lucida Sans"/>
              </a:rPr>
              <a:t> </a:t>
            </a:r>
            <a:r>
              <a:rPr sz="1800" spc="-105" dirty="0">
                <a:solidFill>
                  <a:srgbClr val="333333"/>
                </a:solidFill>
                <a:latin typeface="Lucida Sans"/>
                <a:cs typeface="Lucida Sans"/>
              </a:rPr>
              <a:t>audience.</a:t>
            </a:r>
            <a:endParaRPr sz="1800">
              <a:latin typeface="Lucida Sans"/>
              <a:cs typeface="Lucida Sans"/>
            </a:endParaRPr>
          </a:p>
          <a:p>
            <a:pPr>
              <a:lnSpc>
                <a:spcPct val="100000"/>
              </a:lnSpc>
            </a:pPr>
            <a:endParaRPr sz="2100">
              <a:latin typeface="Times New Roman"/>
              <a:cs typeface="Times New Roman"/>
            </a:endParaRPr>
          </a:p>
          <a:p>
            <a:pPr marL="12700" marR="5080">
              <a:lnSpc>
                <a:spcPct val="101899"/>
              </a:lnSpc>
              <a:spcBef>
                <a:spcPts val="1780"/>
              </a:spcBef>
            </a:pPr>
            <a:r>
              <a:rPr sz="1800" spc="-114" dirty="0">
                <a:solidFill>
                  <a:srgbClr val="333333"/>
                </a:solidFill>
                <a:latin typeface="Lucida Sans"/>
                <a:cs typeface="Lucida Sans"/>
              </a:rPr>
              <a:t>Experiment</a:t>
            </a:r>
            <a:r>
              <a:rPr sz="1800" spc="-130" dirty="0">
                <a:solidFill>
                  <a:srgbClr val="333333"/>
                </a:solidFill>
                <a:latin typeface="Lucida Sans"/>
                <a:cs typeface="Lucida Sans"/>
              </a:rPr>
              <a:t> </a:t>
            </a:r>
            <a:r>
              <a:rPr sz="1800" spc="-85" dirty="0">
                <a:solidFill>
                  <a:srgbClr val="333333"/>
                </a:solidFill>
                <a:latin typeface="Lucida Sans"/>
                <a:cs typeface="Lucida Sans"/>
              </a:rPr>
              <a:t>with</a:t>
            </a:r>
            <a:r>
              <a:rPr sz="1800" spc="-250" dirty="0">
                <a:solidFill>
                  <a:srgbClr val="333333"/>
                </a:solidFill>
                <a:latin typeface="Lucida Sans"/>
                <a:cs typeface="Lucida Sans"/>
              </a:rPr>
              <a:t> </a:t>
            </a:r>
            <a:r>
              <a:rPr sz="1800" spc="-85" dirty="0">
                <a:solidFill>
                  <a:srgbClr val="333333"/>
                </a:solidFill>
                <a:latin typeface="Lucida Sans"/>
                <a:cs typeface="Lucida Sans"/>
              </a:rPr>
              <a:t>Facebook</a:t>
            </a:r>
            <a:r>
              <a:rPr sz="1800" spc="-220" dirty="0">
                <a:solidFill>
                  <a:srgbClr val="333333"/>
                </a:solidFill>
                <a:latin typeface="Lucida Sans"/>
                <a:cs typeface="Lucida Sans"/>
              </a:rPr>
              <a:t> </a:t>
            </a:r>
            <a:r>
              <a:rPr sz="1800" spc="-95" dirty="0">
                <a:solidFill>
                  <a:srgbClr val="333333"/>
                </a:solidFill>
                <a:latin typeface="Lucida Sans"/>
                <a:cs typeface="Lucida Sans"/>
              </a:rPr>
              <a:t>and</a:t>
            </a:r>
            <a:r>
              <a:rPr sz="1800" spc="-150" dirty="0">
                <a:solidFill>
                  <a:srgbClr val="333333"/>
                </a:solidFill>
                <a:latin typeface="Lucida Sans"/>
                <a:cs typeface="Lucida Sans"/>
              </a:rPr>
              <a:t> </a:t>
            </a:r>
            <a:r>
              <a:rPr sz="1800" spc="-80" dirty="0">
                <a:solidFill>
                  <a:srgbClr val="333333"/>
                </a:solidFill>
                <a:latin typeface="Lucida Sans"/>
                <a:cs typeface="Lucida Sans"/>
              </a:rPr>
              <a:t>Twitter</a:t>
            </a:r>
            <a:r>
              <a:rPr sz="1800" spc="-270" dirty="0">
                <a:solidFill>
                  <a:srgbClr val="333333"/>
                </a:solidFill>
                <a:latin typeface="Lucida Sans"/>
                <a:cs typeface="Lucida Sans"/>
              </a:rPr>
              <a:t> </a:t>
            </a:r>
            <a:r>
              <a:rPr sz="1800" spc="-105" dirty="0">
                <a:solidFill>
                  <a:srgbClr val="333333"/>
                </a:solidFill>
                <a:latin typeface="Lucida Sans"/>
                <a:cs typeface="Lucida Sans"/>
              </a:rPr>
              <a:t>Ads</a:t>
            </a:r>
            <a:r>
              <a:rPr sz="1800" spc="-165" dirty="0">
                <a:solidFill>
                  <a:srgbClr val="333333"/>
                </a:solidFill>
                <a:latin typeface="Lucida Sans"/>
                <a:cs typeface="Lucida Sans"/>
              </a:rPr>
              <a:t> </a:t>
            </a:r>
            <a:r>
              <a:rPr sz="1800" spc="-100" dirty="0">
                <a:solidFill>
                  <a:srgbClr val="333333"/>
                </a:solidFill>
                <a:latin typeface="Lucida Sans"/>
                <a:cs typeface="Lucida Sans"/>
              </a:rPr>
              <a:t>to  </a:t>
            </a:r>
            <a:r>
              <a:rPr sz="1800" spc="-105" dirty="0">
                <a:solidFill>
                  <a:srgbClr val="333333"/>
                </a:solidFill>
                <a:latin typeface="Lucida Sans"/>
                <a:cs typeface="Lucida Sans"/>
              </a:rPr>
              <a:t>learn </a:t>
            </a:r>
            <a:r>
              <a:rPr sz="1800" spc="-110" dirty="0">
                <a:solidFill>
                  <a:srgbClr val="333333"/>
                </a:solidFill>
                <a:latin typeface="Lucida Sans"/>
                <a:cs typeface="Lucida Sans"/>
              </a:rPr>
              <a:t>more </a:t>
            </a:r>
            <a:r>
              <a:rPr sz="1800" spc="-100" dirty="0">
                <a:solidFill>
                  <a:srgbClr val="333333"/>
                </a:solidFill>
                <a:latin typeface="Lucida Sans"/>
                <a:cs typeface="Lucida Sans"/>
              </a:rPr>
              <a:t>about </a:t>
            </a:r>
            <a:r>
              <a:rPr sz="1800" spc="-105" dirty="0">
                <a:solidFill>
                  <a:srgbClr val="333333"/>
                </a:solidFill>
                <a:latin typeface="Lucida Sans"/>
                <a:cs typeface="Lucida Sans"/>
              </a:rPr>
              <a:t>the </a:t>
            </a:r>
            <a:r>
              <a:rPr sz="1800" spc="-100" dirty="0">
                <a:solidFill>
                  <a:srgbClr val="333333"/>
                </a:solidFill>
                <a:latin typeface="Lucida Sans"/>
                <a:cs typeface="Lucida Sans"/>
              </a:rPr>
              <a:t>demographics </a:t>
            </a:r>
            <a:r>
              <a:rPr sz="1800" spc="-130" dirty="0">
                <a:solidFill>
                  <a:srgbClr val="333333"/>
                </a:solidFill>
                <a:latin typeface="Lucida Sans"/>
                <a:cs typeface="Lucida Sans"/>
              </a:rPr>
              <a:t>in </a:t>
            </a:r>
            <a:r>
              <a:rPr sz="1800" spc="-110" dirty="0">
                <a:solidFill>
                  <a:srgbClr val="333333"/>
                </a:solidFill>
                <a:latin typeface="Lucida Sans"/>
                <a:cs typeface="Lucida Sans"/>
              </a:rPr>
              <a:t>your  </a:t>
            </a:r>
            <a:r>
              <a:rPr sz="1800" spc="-75" dirty="0">
                <a:solidFill>
                  <a:srgbClr val="333333"/>
                </a:solidFill>
                <a:latin typeface="Lucida Sans"/>
                <a:cs typeface="Lucida Sans"/>
              </a:rPr>
              <a:t>area</a:t>
            </a:r>
            <a:r>
              <a:rPr sz="1800" spc="-220" dirty="0">
                <a:solidFill>
                  <a:srgbClr val="333333"/>
                </a:solidFill>
                <a:latin typeface="Lucida Sans"/>
                <a:cs typeface="Lucida Sans"/>
              </a:rPr>
              <a:t> </a:t>
            </a:r>
            <a:r>
              <a:rPr sz="1800" spc="-95" dirty="0">
                <a:solidFill>
                  <a:srgbClr val="333333"/>
                </a:solidFill>
                <a:latin typeface="Lucida Sans"/>
                <a:cs typeface="Lucida Sans"/>
              </a:rPr>
              <a:t>and</a:t>
            </a:r>
            <a:r>
              <a:rPr sz="1800" spc="-150" dirty="0">
                <a:solidFill>
                  <a:srgbClr val="333333"/>
                </a:solidFill>
                <a:latin typeface="Lucida Sans"/>
                <a:cs typeface="Lucida Sans"/>
              </a:rPr>
              <a:t> </a:t>
            </a:r>
            <a:r>
              <a:rPr sz="1800" spc="-90" dirty="0">
                <a:solidFill>
                  <a:srgbClr val="333333"/>
                </a:solidFill>
                <a:latin typeface="Lucida Sans"/>
                <a:cs typeface="Lucida Sans"/>
              </a:rPr>
              <a:t>how</a:t>
            </a:r>
            <a:r>
              <a:rPr sz="1800" spc="-130" dirty="0">
                <a:solidFill>
                  <a:srgbClr val="333333"/>
                </a:solidFill>
                <a:latin typeface="Lucida Sans"/>
                <a:cs typeface="Lucida Sans"/>
              </a:rPr>
              <a:t> </a:t>
            </a:r>
            <a:r>
              <a:rPr sz="1800" spc="-100" dirty="0">
                <a:solidFill>
                  <a:srgbClr val="333333"/>
                </a:solidFill>
                <a:latin typeface="Lucida Sans"/>
                <a:cs typeface="Lucida Sans"/>
              </a:rPr>
              <a:t>they</a:t>
            </a:r>
            <a:r>
              <a:rPr sz="1800" spc="-229" dirty="0">
                <a:solidFill>
                  <a:srgbClr val="333333"/>
                </a:solidFill>
                <a:latin typeface="Lucida Sans"/>
                <a:cs typeface="Lucida Sans"/>
              </a:rPr>
              <a:t> </a:t>
            </a:r>
            <a:r>
              <a:rPr sz="1800" spc="-114" dirty="0">
                <a:solidFill>
                  <a:srgbClr val="333333"/>
                </a:solidFill>
                <a:latin typeface="Lucida Sans"/>
                <a:cs typeface="Lucida Sans"/>
              </a:rPr>
              <a:t>respond</a:t>
            </a:r>
            <a:r>
              <a:rPr sz="1800" spc="-150" dirty="0">
                <a:solidFill>
                  <a:srgbClr val="333333"/>
                </a:solidFill>
                <a:latin typeface="Lucida Sans"/>
                <a:cs typeface="Lucida Sans"/>
              </a:rPr>
              <a:t> </a:t>
            </a:r>
            <a:r>
              <a:rPr sz="1800" spc="-100" dirty="0">
                <a:solidFill>
                  <a:srgbClr val="333333"/>
                </a:solidFill>
                <a:latin typeface="Lucida Sans"/>
                <a:cs typeface="Lucida Sans"/>
              </a:rPr>
              <a:t>to</a:t>
            </a:r>
            <a:r>
              <a:rPr sz="1800" spc="-155" dirty="0">
                <a:solidFill>
                  <a:srgbClr val="333333"/>
                </a:solidFill>
                <a:latin typeface="Lucida Sans"/>
                <a:cs typeface="Lucida Sans"/>
              </a:rPr>
              <a:t> </a:t>
            </a:r>
            <a:r>
              <a:rPr sz="1800" spc="-65" dirty="0">
                <a:solidFill>
                  <a:srgbClr val="333333"/>
                </a:solidFill>
                <a:latin typeface="Lucida Sans"/>
                <a:cs typeface="Lucida Sans"/>
              </a:rPr>
              <a:t>messages</a:t>
            </a:r>
            <a:endParaRPr sz="1800">
              <a:latin typeface="Lucida Sans"/>
              <a:cs typeface="Lucida Sans"/>
            </a:endParaRPr>
          </a:p>
        </p:txBody>
      </p:sp>
      <p:sp>
        <p:nvSpPr>
          <p:cNvPr id="3" name="object 3"/>
          <p:cNvSpPr txBox="1">
            <a:spLocks noGrp="1"/>
          </p:cNvSpPr>
          <p:nvPr>
            <p:ph type="title"/>
          </p:nvPr>
        </p:nvSpPr>
        <p:spPr>
          <a:xfrm>
            <a:off x="6942919" y="941519"/>
            <a:ext cx="3736975" cy="756920"/>
          </a:xfrm>
          <a:prstGeom prst="rect">
            <a:avLst/>
          </a:prstGeom>
        </p:spPr>
        <p:txBody>
          <a:bodyPr vert="horz" wrap="square" lIns="0" tIns="12700" rIns="0" bIns="0" rtlCol="0">
            <a:spAutoFit/>
          </a:bodyPr>
          <a:lstStyle/>
          <a:p>
            <a:pPr marL="12700">
              <a:lnSpc>
                <a:spcPct val="100000"/>
              </a:lnSpc>
              <a:spcBef>
                <a:spcPts val="100"/>
              </a:spcBef>
            </a:pPr>
            <a:r>
              <a:rPr spc="-270" dirty="0"/>
              <a:t>Target</a:t>
            </a:r>
            <a:r>
              <a:rPr spc="-300" dirty="0"/>
              <a:t> </a:t>
            </a:r>
            <a:r>
              <a:rPr spc="-275" dirty="0"/>
              <a:t>Market</a:t>
            </a:r>
          </a:p>
        </p:txBody>
      </p:sp>
      <p:sp>
        <p:nvSpPr>
          <p:cNvPr id="4" name="object 4"/>
          <p:cNvSpPr/>
          <p:nvPr/>
        </p:nvSpPr>
        <p:spPr>
          <a:xfrm>
            <a:off x="368300" y="623377"/>
            <a:ext cx="6133813" cy="5904345"/>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533400" y="4267200"/>
            <a:ext cx="406400" cy="393700"/>
          </a:xfrm>
          <a:custGeom>
            <a:avLst/>
            <a:gdLst/>
            <a:ahLst/>
            <a:cxnLst/>
            <a:rect l="l" t="t" r="r" b="b"/>
            <a:pathLst>
              <a:path w="406400" h="393700">
                <a:moveTo>
                  <a:pt x="301785" y="317585"/>
                </a:moveTo>
                <a:lnTo>
                  <a:pt x="188336" y="317585"/>
                </a:lnTo>
                <a:lnTo>
                  <a:pt x="308261" y="393700"/>
                </a:lnTo>
                <a:lnTo>
                  <a:pt x="301785" y="317585"/>
                </a:lnTo>
                <a:close/>
              </a:path>
              <a:path w="406400" h="393700">
                <a:moveTo>
                  <a:pt x="215824" y="0"/>
                </a:moveTo>
                <a:lnTo>
                  <a:pt x="142145" y="120735"/>
                </a:lnTo>
                <a:lnTo>
                  <a:pt x="0" y="129045"/>
                </a:lnTo>
                <a:lnTo>
                  <a:pt x="93095" y="235818"/>
                </a:lnTo>
                <a:lnTo>
                  <a:pt x="57121" y="372356"/>
                </a:lnTo>
                <a:lnTo>
                  <a:pt x="188336" y="317585"/>
                </a:lnTo>
                <a:lnTo>
                  <a:pt x="301785" y="317585"/>
                </a:lnTo>
                <a:lnTo>
                  <a:pt x="296295" y="253061"/>
                </a:lnTo>
                <a:lnTo>
                  <a:pt x="406400" y="163567"/>
                </a:lnTo>
                <a:lnTo>
                  <a:pt x="267697" y="131415"/>
                </a:lnTo>
                <a:lnTo>
                  <a:pt x="215824" y="0"/>
                </a:lnTo>
                <a:close/>
              </a:path>
            </a:pathLst>
          </a:custGeom>
          <a:solidFill>
            <a:srgbClr val="54C7FC"/>
          </a:solidFill>
        </p:spPr>
        <p:txBody>
          <a:bodyPr wrap="square" lIns="0" tIns="0" rIns="0" bIns="0" rtlCol="0"/>
          <a:lstStyle/>
          <a:p>
            <a:endParaRPr/>
          </a:p>
        </p:txBody>
      </p:sp>
      <p:sp>
        <p:nvSpPr>
          <p:cNvPr id="6" name="object 6"/>
          <p:cNvSpPr txBox="1"/>
          <p:nvPr/>
        </p:nvSpPr>
        <p:spPr>
          <a:xfrm>
            <a:off x="1062995" y="2135958"/>
            <a:ext cx="240029" cy="802640"/>
          </a:xfrm>
          <a:prstGeom prst="rect">
            <a:avLst/>
          </a:prstGeom>
        </p:spPr>
        <p:txBody>
          <a:bodyPr vert="horz" wrap="square" lIns="0" tIns="12700" rIns="0" bIns="0" rtlCol="0">
            <a:spAutoFit/>
          </a:bodyPr>
          <a:lstStyle/>
          <a:p>
            <a:pPr marL="12700">
              <a:lnSpc>
                <a:spcPct val="100000"/>
              </a:lnSpc>
              <a:spcBef>
                <a:spcPts val="100"/>
              </a:spcBef>
            </a:pPr>
            <a:r>
              <a:rPr sz="5100" spc="405" dirty="0">
                <a:solidFill>
                  <a:srgbClr val="FFFFFF"/>
                </a:solidFill>
                <a:latin typeface="Gill Sans MT"/>
                <a:cs typeface="Gill Sans MT"/>
              </a:rPr>
              <a:t>f</a:t>
            </a:r>
            <a:endParaRPr sz="5100">
              <a:latin typeface="Gill Sans MT"/>
              <a:cs typeface="Gill Sans MT"/>
            </a:endParaRPr>
          </a:p>
        </p:txBody>
      </p:sp>
      <p:pic>
        <p:nvPicPr>
          <p:cNvPr id="7" name="Picture 6"/>
          <p:cNvPicPr>
            <a:picLocks noChangeAspect="1"/>
          </p:cNvPicPr>
          <p:nvPr/>
        </p:nvPicPr>
        <p:blipFill>
          <a:blip r:embed="rId3"/>
          <a:stretch>
            <a:fillRect/>
          </a:stretch>
        </p:blipFill>
        <p:spPr>
          <a:xfrm>
            <a:off x="5791200" y="941519"/>
            <a:ext cx="1042506" cy="1042506"/>
          </a:xfrm>
          <a:prstGeom prst="rect">
            <a:avLst/>
          </a:prstGeom>
        </p:spPr>
      </p:pic>
      <p:pic>
        <p:nvPicPr>
          <p:cNvPr id="8" name="Picture 7"/>
          <p:cNvPicPr>
            <a:picLocks noChangeAspect="1"/>
          </p:cNvPicPr>
          <p:nvPr/>
        </p:nvPicPr>
        <p:blipFill>
          <a:blip r:embed="rId4"/>
          <a:stretch>
            <a:fillRect/>
          </a:stretch>
        </p:blipFill>
        <p:spPr>
          <a:xfrm>
            <a:off x="5815514" y="943592"/>
            <a:ext cx="1121761" cy="107298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04862" y="1588088"/>
            <a:ext cx="3298190" cy="947419"/>
          </a:xfrm>
          <a:prstGeom prst="rect">
            <a:avLst/>
          </a:prstGeom>
        </p:spPr>
        <p:txBody>
          <a:bodyPr vert="horz" wrap="square" lIns="0" tIns="12700" rIns="0" bIns="0" rtlCol="0">
            <a:spAutoFit/>
          </a:bodyPr>
          <a:lstStyle/>
          <a:p>
            <a:pPr marL="12700">
              <a:lnSpc>
                <a:spcPts val="5190"/>
              </a:lnSpc>
              <a:spcBef>
                <a:spcPts val="100"/>
              </a:spcBef>
            </a:pPr>
            <a:r>
              <a:rPr sz="4400" spc="-190" dirty="0">
                <a:solidFill>
                  <a:srgbClr val="191917"/>
                </a:solidFill>
              </a:rPr>
              <a:t>Peter</a:t>
            </a:r>
            <a:r>
              <a:rPr sz="4400" spc="-315" dirty="0">
                <a:solidFill>
                  <a:srgbClr val="191917"/>
                </a:solidFill>
              </a:rPr>
              <a:t> </a:t>
            </a:r>
            <a:r>
              <a:rPr sz="4400" spc="-310" dirty="0">
                <a:solidFill>
                  <a:srgbClr val="191917"/>
                </a:solidFill>
              </a:rPr>
              <a:t>Drucker</a:t>
            </a:r>
            <a:endParaRPr sz="4400" dirty="0"/>
          </a:p>
          <a:p>
            <a:pPr marL="12700">
              <a:lnSpc>
                <a:spcPts val="2070"/>
              </a:lnSpc>
            </a:pPr>
            <a:r>
              <a:rPr sz="1800" spc="-65" dirty="0">
                <a:solidFill>
                  <a:srgbClr val="191917"/>
                </a:solidFill>
              </a:rPr>
              <a:t>Business </a:t>
            </a:r>
            <a:r>
              <a:rPr sz="1800" spc="-105" dirty="0">
                <a:solidFill>
                  <a:srgbClr val="191917"/>
                </a:solidFill>
              </a:rPr>
              <a:t>Consulting</a:t>
            </a:r>
            <a:r>
              <a:rPr sz="1800" spc="-330" dirty="0">
                <a:solidFill>
                  <a:srgbClr val="191917"/>
                </a:solidFill>
              </a:rPr>
              <a:t> </a:t>
            </a:r>
            <a:r>
              <a:rPr sz="1800" spc="-114" dirty="0">
                <a:solidFill>
                  <a:srgbClr val="191917"/>
                </a:solidFill>
              </a:rPr>
              <a:t>Legend</a:t>
            </a:r>
            <a:endParaRPr sz="1800" dirty="0"/>
          </a:p>
        </p:txBody>
      </p:sp>
      <p:sp>
        <p:nvSpPr>
          <p:cNvPr id="3" name="object 3"/>
          <p:cNvSpPr txBox="1"/>
          <p:nvPr/>
        </p:nvSpPr>
        <p:spPr>
          <a:xfrm>
            <a:off x="1004862" y="3259885"/>
            <a:ext cx="4581525" cy="2247900"/>
          </a:xfrm>
          <a:prstGeom prst="rect">
            <a:avLst/>
          </a:prstGeom>
        </p:spPr>
        <p:txBody>
          <a:bodyPr vert="horz" wrap="square" lIns="0" tIns="12700" rIns="0" bIns="0" rtlCol="0">
            <a:spAutoFit/>
          </a:bodyPr>
          <a:lstStyle/>
          <a:p>
            <a:pPr marL="12700" marR="5080">
              <a:lnSpc>
                <a:spcPct val="115700"/>
              </a:lnSpc>
              <a:spcBef>
                <a:spcPts val="100"/>
              </a:spcBef>
            </a:pPr>
            <a:r>
              <a:rPr sz="1800" spc="60" dirty="0">
                <a:solidFill>
                  <a:srgbClr val="333333"/>
                </a:solidFill>
                <a:latin typeface="Gill Sans MT"/>
                <a:cs typeface="Gill Sans MT"/>
              </a:rPr>
              <a:t>“Because</a:t>
            </a:r>
            <a:r>
              <a:rPr sz="1800" spc="-25" dirty="0">
                <a:solidFill>
                  <a:srgbClr val="333333"/>
                </a:solidFill>
                <a:latin typeface="Gill Sans MT"/>
                <a:cs typeface="Gill Sans MT"/>
              </a:rPr>
              <a:t> </a:t>
            </a:r>
            <a:r>
              <a:rPr sz="1800" spc="50" dirty="0">
                <a:solidFill>
                  <a:srgbClr val="333333"/>
                </a:solidFill>
                <a:latin typeface="Gill Sans MT"/>
                <a:cs typeface="Gill Sans MT"/>
              </a:rPr>
              <a:t>the</a:t>
            </a:r>
            <a:r>
              <a:rPr sz="1800" spc="-130" dirty="0">
                <a:solidFill>
                  <a:srgbClr val="333333"/>
                </a:solidFill>
                <a:latin typeface="Gill Sans MT"/>
                <a:cs typeface="Gill Sans MT"/>
              </a:rPr>
              <a:t> </a:t>
            </a:r>
            <a:r>
              <a:rPr sz="1800" spc="55" dirty="0">
                <a:solidFill>
                  <a:srgbClr val="333333"/>
                </a:solidFill>
                <a:latin typeface="Gill Sans MT"/>
                <a:cs typeface="Gill Sans MT"/>
              </a:rPr>
              <a:t>purpose</a:t>
            </a:r>
            <a:r>
              <a:rPr sz="1800" spc="-25" dirty="0">
                <a:solidFill>
                  <a:srgbClr val="333333"/>
                </a:solidFill>
                <a:latin typeface="Gill Sans MT"/>
                <a:cs typeface="Gill Sans MT"/>
              </a:rPr>
              <a:t> </a:t>
            </a:r>
            <a:r>
              <a:rPr sz="1800" spc="75" dirty="0">
                <a:solidFill>
                  <a:srgbClr val="333333"/>
                </a:solidFill>
                <a:latin typeface="Gill Sans MT"/>
                <a:cs typeface="Gill Sans MT"/>
              </a:rPr>
              <a:t>of</a:t>
            </a:r>
            <a:r>
              <a:rPr sz="1800" spc="5" dirty="0">
                <a:solidFill>
                  <a:srgbClr val="333333"/>
                </a:solidFill>
                <a:latin typeface="Gill Sans MT"/>
                <a:cs typeface="Gill Sans MT"/>
              </a:rPr>
              <a:t> </a:t>
            </a:r>
            <a:r>
              <a:rPr sz="1800" spc="110" dirty="0">
                <a:solidFill>
                  <a:srgbClr val="333333"/>
                </a:solidFill>
                <a:latin typeface="Gill Sans MT"/>
                <a:cs typeface="Gill Sans MT"/>
              </a:rPr>
              <a:t>business</a:t>
            </a:r>
            <a:r>
              <a:rPr sz="1800" spc="-110" dirty="0">
                <a:solidFill>
                  <a:srgbClr val="333333"/>
                </a:solidFill>
                <a:latin typeface="Gill Sans MT"/>
                <a:cs typeface="Gill Sans MT"/>
              </a:rPr>
              <a:t> </a:t>
            </a:r>
            <a:r>
              <a:rPr sz="1800" spc="105" dirty="0">
                <a:solidFill>
                  <a:srgbClr val="333333"/>
                </a:solidFill>
                <a:latin typeface="Gill Sans MT"/>
                <a:cs typeface="Gill Sans MT"/>
              </a:rPr>
              <a:t>is</a:t>
            </a:r>
            <a:r>
              <a:rPr sz="1800" spc="-5" dirty="0">
                <a:solidFill>
                  <a:srgbClr val="333333"/>
                </a:solidFill>
                <a:latin typeface="Gill Sans MT"/>
                <a:cs typeface="Gill Sans MT"/>
              </a:rPr>
              <a:t> </a:t>
            </a:r>
            <a:r>
              <a:rPr sz="1800" dirty="0">
                <a:solidFill>
                  <a:srgbClr val="333333"/>
                </a:solidFill>
                <a:latin typeface="Gill Sans MT"/>
                <a:cs typeface="Gill Sans MT"/>
              </a:rPr>
              <a:t>to</a:t>
            </a:r>
            <a:r>
              <a:rPr sz="1800" spc="-105" dirty="0">
                <a:solidFill>
                  <a:srgbClr val="333333"/>
                </a:solidFill>
                <a:latin typeface="Gill Sans MT"/>
                <a:cs typeface="Gill Sans MT"/>
              </a:rPr>
              <a:t> </a:t>
            </a:r>
            <a:r>
              <a:rPr sz="1800" spc="50" dirty="0">
                <a:solidFill>
                  <a:srgbClr val="333333"/>
                </a:solidFill>
                <a:latin typeface="Gill Sans MT"/>
                <a:cs typeface="Gill Sans MT"/>
              </a:rPr>
              <a:t>create  </a:t>
            </a:r>
            <a:r>
              <a:rPr sz="1800" spc="190" dirty="0">
                <a:solidFill>
                  <a:srgbClr val="333333"/>
                </a:solidFill>
                <a:latin typeface="Gill Sans MT"/>
                <a:cs typeface="Gill Sans MT"/>
              </a:rPr>
              <a:t>a</a:t>
            </a:r>
            <a:r>
              <a:rPr sz="1800" spc="-55" dirty="0">
                <a:solidFill>
                  <a:srgbClr val="333333"/>
                </a:solidFill>
                <a:latin typeface="Gill Sans MT"/>
                <a:cs typeface="Gill Sans MT"/>
              </a:rPr>
              <a:t> </a:t>
            </a:r>
            <a:r>
              <a:rPr sz="1800" spc="50" dirty="0">
                <a:solidFill>
                  <a:srgbClr val="333333"/>
                </a:solidFill>
                <a:latin typeface="Gill Sans MT"/>
                <a:cs typeface="Gill Sans MT"/>
              </a:rPr>
              <a:t>customer,</a:t>
            </a:r>
            <a:r>
              <a:rPr sz="1800" spc="-40" dirty="0">
                <a:solidFill>
                  <a:srgbClr val="333333"/>
                </a:solidFill>
                <a:latin typeface="Gill Sans MT"/>
                <a:cs typeface="Gill Sans MT"/>
              </a:rPr>
              <a:t> </a:t>
            </a:r>
            <a:r>
              <a:rPr sz="1800" spc="50" dirty="0">
                <a:solidFill>
                  <a:srgbClr val="333333"/>
                </a:solidFill>
                <a:latin typeface="Gill Sans MT"/>
                <a:cs typeface="Gill Sans MT"/>
              </a:rPr>
              <a:t>the</a:t>
            </a:r>
            <a:r>
              <a:rPr sz="1800" spc="-25" dirty="0">
                <a:solidFill>
                  <a:srgbClr val="333333"/>
                </a:solidFill>
                <a:latin typeface="Gill Sans MT"/>
                <a:cs typeface="Gill Sans MT"/>
              </a:rPr>
              <a:t> </a:t>
            </a:r>
            <a:r>
              <a:rPr sz="1800" spc="110" dirty="0">
                <a:solidFill>
                  <a:srgbClr val="333333"/>
                </a:solidFill>
                <a:latin typeface="Gill Sans MT"/>
                <a:cs typeface="Gill Sans MT"/>
              </a:rPr>
              <a:t>business</a:t>
            </a:r>
            <a:r>
              <a:rPr sz="1800" spc="-105" dirty="0">
                <a:solidFill>
                  <a:srgbClr val="333333"/>
                </a:solidFill>
                <a:latin typeface="Gill Sans MT"/>
                <a:cs typeface="Gill Sans MT"/>
              </a:rPr>
              <a:t> </a:t>
            </a:r>
            <a:r>
              <a:rPr sz="1800" spc="25" dirty="0">
                <a:solidFill>
                  <a:srgbClr val="333333"/>
                </a:solidFill>
                <a:latin typeface="Gill Sans MT"/>
                <a:cs typeface="Gill Sans MT"/>
              </a:rPr>
              <a:t>enterprise</a:t>
            </a:r>
            <a:r>
              <a:rPr sz="1800" spc="-25" dirty="0">
                <a:solidFill>
                  <a:srgbClr val="333333"/>
                </a:solidFill>
                <a:latin typeface="Gill Sans MT"/>
                <a:cs typeface="Gill Sans MT"/>
              </a:rPr>
              <a:t> </a:t>
            </a:r>
            <a:r>
              <a:rPr sz="1800" spc="175" dirty="0">
                <a:solidFill>
                  <a:srgbClr val="333333"/>
                </a:solidFill>
                <a:latin typeface="Gill Sans MT"/>
                <a:cs typeface="Gill Sans MT"/>
              </a:rPr>
              <a:t>has</a:t>
            </a:r>
            <a:r>
              <a:rPr sz="1800" spc="-105" dirty="0">
                <a:solidFill>
                  <a:srgbClr val="333333"/>
                </a:solidFill>
                <a:latin typeface="Gill Sans MT"/>
                <a:cs typeface="Gill Sans MT"/>
              </a:rPr>
              <a:t> </a:t>
            </a:r>
            <a:r>
              <a:rPr sz="1800" spc="85" dirty="0">
                <a:solidFill>
                  <a:srgbClr val="333333"/>
                </a:solidFill>
                <a:latin typeface="Gill Sans MT"/>
                <a:cs typeface="Gill Sans MT"/>
              </a:rPr>
              <a:t>two–  </a:t>
            </a:r>
            <a:r>
              <a:rPr sz="1800" spc="125" dirty="0">
                <a:solidFill>
                  <a:srgbClr val="333333"/>
                </a:solidFill>
                <a:latin typeface="Gill Sans MT"/>
                <a:cs typeface="Gill Sans MT"/>
              </a:rPr>
              <a:t>and</a:t>
            </a:r>
            <a:r>
              <a:rPr sz="1800" spc="-90" dirty="0">
                <a:solidFill>
                  <a:srgbClr val="333333"/>
                </a:solidFill>
                <a:latin typeface="Gill Sans MT"/>
                <a:cs typeface="Gill Sans MT"/>
              </a:rPr>
              <a:t> </a:t>
            </a:r>
            <a:r>
              <a:rPr sz="1800" spc="35" dirty="0">
                <a:solidFill>
                  <a:srgbClr val="333333"/>
                </a:solidFill>
                <a:latin typeface="Gill Sans MT"/>
                <a:cs typeface="Gill Sans MT"/>
              </a:rPr>
              <a:t>only</a:t>
            </a:r>
            <a:r>
              <a:rPr sz="1800" spc="-50" dirty="0">
                <a:solidFill>
                  <a:srgbClr val="333333"/>
                </a:solidFill>
                <a:latin typeface="Gill Sans MT"/>
                <a:cs typeface="Gill Sans MT"/>
              </a:rPr>
              <a:t> </a:t>
            </a:r>
            <a:r>
              <a:rPr sz="1800" spc="110" dirty="0">
                <a:solidFill>
                  <a:srgbClr val="333333"/>
                </a:solidFill>
                <a:latin typeface="Gill Sans MT"/>
                <a:cs typeface="Gill Sans MT"/>
              </a:rPr>
              <a:t>two–basic</a:t>
            </a:r>
            <a:r>
              <a:rPr sz="1800" spc="-225" dirty="0">
                <a:solidFill>
                  <a:srgbClr val="333333"/>
                </a:solidFill>
                <a:latin typeface="Gill Sans MT"/>
                <a:cs typeface="Gill Sans MT"/>
              </a:rPr>
              <a:t> </a:t>
            </a:r>
            <a:r>
              <a:rPr sz="1800" spc="65" dirty="0">
                <a:solidFill>
                  <a:srgbClr val="333333"/>
                </a:solidFill>
                <a:latin typeface="Gill Sans MT"/>
                <a:cs typeface="Gill Sans MT"/>
              </a:rPr>
              <a:t>functions:</a:t>
            </a:r>
            <a:r>
              <a:rPr sz="1800" spc="-70" dirty="0">
                <a:solidFill>
                  <a:srgbClr val="333333"/>
                </a:solidFill>
                <a:latin typeface="Gill Sans MT"/>
                <a:cs typeface="Gill Sans MT"/>
              </a:rPr>
              <a:t> </a:t>
            </a:r>
            <a:r>
              <a:rPr sz="1800" spc="75" dirty="0">
                <a:solidFill>
                  <a:srgbClr val="333333"/>
                </a:solidFill>
                <a:latin typeface="Gill Sans MT"/>
                <a:cs typeface="Gill Sans MT"/>
              </a:rPr>
              <a:t>marketing</a:t>
            </a:r>
            <a:r>
              <a:rPr sz="1800" spc="-90" dirty="0">
                <a:solidFill>
                  <a:srgbClr val="333333"/>
                </a:solidFill>
                <a:latin typeface="Gill Sans MT"/>
                <a:cs typeface="Gill Sans MT"/>
              </a:rPr>
              <a:t> </a:t>
            </a:r>
            <a:r>
              <a:rPr sz="1800" spc="125" dirty="0">
                <a:solidFill>
                  <a:srgbClr val="333333"/>
                </a:solidFill>
                <a:latin typeface="Gill Sans MT"/>
                <a:cs typeface="Gill Sans MT"/>
              </a:rPr>
              <a:t>and  </a:t>
            </a:r>
            <a:r>
              <a:rPr sz="1800" spc="50" dirty="0">
                <a:solidFill>
                  <a:srgbClr val="333333"/>
                </a:solidFill>
                <a:latin typeface="Gill Sans MT"/>
                <a:cs typeface="Gill Sans MT"/>
              </a:rPr>
              <a:t>innovation.</a:t>
            </a:r>
            <a:r>
              <a:rPr sz="1800" spc="-105" dirty="0">
                <a:solidFill>
                  <a:srgbClr val="333333"/>
                </a:solidFill>
                <a:latin typeface="Gill Sans MT"/>
                <a:cs typeface="Gill Sans MT"/>
              </a:rPr>
              <a:t> </a:t>
            </a:r>
            <a:r>
              <a:rPr sz="1800" spc="75" dirty="0">
                <a:solidFill>
                  <a:srgbClr val="333333"/>
                </a:solidFill>
                <a:latin typeface="Gill Sans MT"/>
                <a:cs typeface="Gill Sans MT"/>
              </a:rPr>
              <a:t>Marketing</a:t>
            </a:r>
            <a:r>
              <a:rPr sz="1800" spc="-190" dirty="0">
                <a:solidFill>
                  <a:srgbClr val="333333"/>
                </a:solidFill>
                <a:latin typeface="Gill Sans MT"/>
                <a:cs typeface="Gill Sans MT"/>
              </a:rPr>
              <a:t> </a:t>
            </a:r>
            <a:r>
              <a:rPr sz="1800" spc="125" dirty="0">
                <a:solidFill>
                  <a:srgbClr val="333333"/>
                </a:solidFill>
                <a:latin typeface="Gill Sans MT"/>
                <a:cs typeface="Gill Sans MT"/>
              </a:rPr>
              <a:t>and</a:t>
            </a:r>
            <a:r>
              <a:rPr sz="1800" spc="-80" dirty="0">
                <a:solidFill>
                  <a:srgbClr val="333333"/>
                </a:solidFill>
                <a:latin typeface="Gill Sans MT"/>
                <a:cs typeface="Gill Sans MT"/>
              </a:rPr>
              <a:t> </a:t>
            </a:r>
            <a:r>
              <a:rPr sz="1800" spc="55" dirty="0">
                <a:solidFill>
                  <a:srgbClr val="333333"/>
                </a:solidFill>
                <a:latin typeface="Gill Sans MT"/>
                <a:cs typeface="Gill Sans MT"/>
              </a:rPr>
              <a:t>innovation</a:t>
            </a:r>
            <a:r>
              <a:rPr sz="1800" spc="-175" dirty="0">
                <a:solidFill>
                  <a:srgbClr val="333333"/>
                </a:solidFill>
                <a:latin typeface="Gill Sans MT"/>
                <a:cs typeface="Gill Sans MT"/>
              </a:rPr>
              <a:t> </a:t>
            </a:r>
            <a:r>
              <a:rPr sz="1800" spc="40" dirty="0">
                <a:solidFill>
                  <a:srgbClr val="333333"/>
                </a:solidFill>
                <a:latin typeface="Gill Sans MT"/>
                <a:cs typeface="Gill Sans MT"/>
              </a:rPr>
              <a:t>produce  </a:t>
            </a:r>
            <a:r>
              <a:rPr sz="1800" spc="35" dirty="0">
                <a:solidFill>
                  <a:srgbClr val="333333"/>
                </a:solidFill>
                <a:latin typeface="Gill Sans MT"/>
                <a:cs typeface="Gill Sans MT"/>
              </a:rPr>
              <a:t>results;</a:t>
            </a:r>
            <a:r>
              <a:rPr sz="1800" spc="-50" dirty="0">
                <a:solidFill>
                  <a:srgbClr val="333333"/>
                </a:solidFill>
                <a:latin typeface="Gill Sans MT"/>
                <a:cs typeface="Gill Sans MT"/>
              </a:rPr>
              <a:t> </a:t>
            </a:r>
            <a:r>
              <a:rPr sz="1800" spc="75" dirty="0">
                <a:solidFill>
                  <a:srgbClr val="333333"/>
                </a:solidFill>
                <a:latin typeface="Gill Sans MT"/>
                <a:cs typeface="Gill Sans MT"/>
              </a:rPr>
              <a:t>all</a:t>
            </a:r>
            <a:r>
              <a:rPr sz="1800" spc="-100" dirty="0">
                <a:solidFill>
                  <a:srgbClr val="333333"/>
                </a:solidFill>
                <a:latin typeface="Gill Sans MT"/>
                <a:cs typeface="Gill Sans MT"/>
              </a:rPr>
              <a:t> </a:t>
            </a:r>
            <a:r>
              <a:rPr sz="1800" spc="50" dirty="0">
                <a:solidFill>
                  <a:srgbClr val="333333"/>
                </a:solidFill>
                <a:latin typeface="Gill Sans MT"/>
                <a:cs typeface="Gill Sans MT"/>
              </a:rPr>
              <a:t>the</a:t>
            </a:r>
            <a:r>
              <a:rPr sz="1800" spc="-125" dirty="0">
                <a:solidFill>
                  <a:srgbClr val="333333"/>
                </a:solidFill>
                <a:latin typeface="Gill Sans MT"/>
                <a:cs typeface="Gill Sans MT"/>
              </a:rPr>
              <a:t> </a:t>
            </a:r>
            <a:r>
              <a:rPr sz="1800" spc="15" dirty="0">
                <a:solidFill>
                  <a:srgbClr val="333333"/>
                </a:solidFill>
                <a:latin typeface="Gill Sans MT"/>
                <a:cs typeface="Gill Sans MT"/>
              </a:rPr>
              <a:t>rest</a:t>
            </a:r>
            <a:r>
              <a:rPr sz="1800" spc="25" dirty="0">
                <a:solidFill>
                  <a:srgbClr val="333333"/>
                </a:solidFill>
                <a:latin typeface="Gill Sans MT"/>
                <a:cs typeface="Gill Sans MT"/>
              </a:rPr>
              <a:t> </a:t>
            </a:r>
            <a:r>
              <a:rPr sz="1800" spc="50" dirty="0">
                <a:solidFill>
                  <a:srgbClr val="333333"/>
                </a:solidFill>
                <a:latin typeface="Gill Sans MT"/>
                <a:cs typeface="Gill Sans MT"/>
              </a:rPr>
              <a:t>are</a:t>
            </a:r>
            <a:r>
              <a:rPr sz="1800" spc="-130" dirty="0">
                <a:solidFill>
                  <a:srgbClr val="333333"/>
                </a:solidFill>
                <a:latin typeface="Gill Sans MT"/>
                <a:cs typeface="Gill Sans MT"/>
              </a:rPr>
              <a:t> </a:t>
            </a:r>
            <a:r>
              <a:rPr sz="1800" spc="85" dirty="0">
                <a:solidFill>
                  <a:srgbClr val="333333"/>
                </a:solidFill>
                <a:latin typeface="Gill Sans MT"/>
                <a:cs typeface="Gill Sans MT"/>
              </a:rPr>
              <a:t>costs.</a:t>
            </a:r>
            <a:r>
              <a:rPr sz="1800" spc="-25" dirty="0">
                <a:solidFill>
                  <a:srgbClr val="333333"/>
                </a:solidFill>
                <a:latin typeface="Gill Sans MT"/>
                <a:cs typeface="Gill Sans MT"/>
              </a:rPr>
              <a:t> </a:t>
            </a:r>
            <a:r>
              <a:rPr sz="1800" spc="75" dirty="0">
                <a:solidFill>
                  <a:srgbClr val="333333"/>
                </a:solidFill>
                <a:latin typeface="Gill Sans MT"/>
                <a:cs typeface="Gill Sans MT"/>
              </a:rPr>
              <a:t>Marketing</a:t>
            </a:r>
            <a:r>
              <a:rPr sz="1800" spc="-195" dirty="0">
                <a:solidFill>
                  <a:srgbClr val="333333"/>
                </a:solidFill>
                <a:latin typeface="Gill Sans MT"/>
                <a:cs typeface="Gill Sans MT"/>
              </a:rPr>
              <a:t> </a:t>
            </a:r>
            <a:r>
              <a:rPr sz="1800" spc="105" dirty="0">
                <a:solidFill>
                  <a:srgbClr val="333333"/>
                </a:solidFill>
                <a:latin typeface="Gill Sans MT"/>
                <a:cs typeface="Gill Sans MT"/>
              </a:rPr>
              <a:t>is</a:t>
            </a:r>
            <a:r>
              <a:rPr sz="1800" spc="-10" dirty="0">
                <a:solidFill>
                  <a:srgbClr val="333333"/>
                </a:solidFill>
                <a:latin typeface="Gill Sans MT"/>
                <a:cs typeface="Gill Sans MT"/>
              </a:rPr>
              <a:t> </a:t>
            </a:r>
            <a:r>
              <a:rPr sz="1800" spc="50" dirty="0">
                <a:solidFill>
                  <a:srgbClr val="333333"/>
                </a:solidFill>
                <a:latin typeface="Gill Sans MT"/>
                <a:cs typeface="Gill Sans MT"/>
              </a:rPr>
              <a:t>the  </a:t>
            </a:r>
            <a:r>
              <a:rPr sz="1800" spc="80" dirty="0">
                <a:solidFill>
                  <a:srgbClr val="333333"/>
                </a:solidFill>
                <a:latin typeface="Gill Sans MT"/>
                <a:cs typeface="Gill Sans MT"/>
              </a:rPr>
              <a:t>distinguishing, </a:t>
            </a:r>
            <a:r>
              <a:rPr sz="1800" spc="75" dirty="0">
                <a:solidFill>
                  <a:srgbClr val="333333"/>
                </a:solidFill>
                <a:latin typeface="Gill Sans MT"/>
                <a:cs typeface="Gill Sans MT"/>
              </a:rPr>
              <a:t>unique </a:t>
            </a:r>
            <a:r>
              <a:rPr sz="1800" spc="60" dirty="0">
                <a:solidFill>
                  <a:srgbClr val="333333"/>
                </a:solidFill>
                <a:latin typeface="Gill Sans MT"/>
                <a:cs typeface="Gill Sans MT"/>
              </a:rPr>
              <a:t>function </a:t>
            </a:r>
            <a:r>
              <a:rPr sz="1800" spc="75" dirty="0">
                <a:solidFill>
                  <a:srgbClr val="333333"/>
                </a:solidFill>
                <a:latin typeface="Gill Sans MT"/>
                <a:cs typeface="Gill Sans MT"/>
              </a:rPr>
              <a:t>of </a:t>
            </a:r>
            <a:r>
              <a:rPr sz="1800" spc="50" dirty="0">
                <a:solidFill>
                  <a:srgbClr val="333333"/>
                </a:solidFill>
                <a:latin typeface="Gill Sans MT"/>
                <a:cs typeface="Gill Sans MT"/>
              </a:rPr>
              <a:t>the  </a:t>
            </a:r>
            <a:r>
              <a:rPr sz="1800" spc="65" dirty="0">
                <a:solidFill>
                  <a:srgbClr val="333333"/>
                </a:solidFill>
                <a:latin typeface="Gill Sans MT"/>
                <a:cs typeface="Gill Sans MT"/>
              </a:rPr>
              <a:t>business.”</a:t>
            </a:r>
            <a:endParaRPr sz="1800" dirty="0">
              <a:latin typeface="Gill Sans MT"/>
              <a:cs typeface="Gill Sans MT"/>
            </a:endParaRPr>
          </a:p>
        </p:txBody>
      </p:sp>
      <p:sp>
        <p:nvSpPr>
          <p:cNvPr id="4" name="object 4"/>
          <p:cNvSpPr/>
          <p:nvPr/>
        </p:nvSpPr>
        <p:spPr>
          <a:xfrm>
            <a:off x="1035050" y="3054350"/>
            <a:ext cx="1264285" cy="0"/>
          </a:xfrm>
          <a:custGeom>
            <a:avLst/>
            <a:gdLst/>
            <a:ahLst/>
            <a:cxnLst/>
            <a:rect l="l" t="t" r="r" b="b"/>
            <a:pathLst>
              <a:path w="1264285">
                <a:moveTo>
                  <a:pt x="0" y="0"/>
                </a:moveTo>
                <a:lnTo>
                  <a:pt x="1263817" y="1"/>
                </a:lnTo>
              </a:path>
            </a:pathLst>
          </a:custGeom>
          <a:ln w="12700">
            <a:solidFill>
              <a:srgbClr val="D9D9D9"/>
            </a:solidFill>
          </a:ln>
        </p:spPr>
        <p:txBody>
          <a:bodyPr wrap="square" lIns="0" tIns="0" rIns="0" bIns="0" rtlCol="0"/>
          <a:lstStyle/>
          <a:p>
            <a:endParaRPr/>
          </a:p>
        </p:txBody>
      </p:sp>
      <p:sp>
        <p:nvSpPr>
          <p:cNvPr id="6" name="object 6"/>
          <p:cNvSpPr/>
          <p:nvPr/>
        </p:nvSpPr>
        <p:spPr>
          <a:xfrm>
            <a:off x="6070600" y="0"/>
            <a:ext cx="6121400" cy="68580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object 13"/>
          <p:cNvSpPr txBox="1"/>
          <p:nvPr/>
        </p:nvSpPr>
        <p:spPr>
          <a:xfrm>
            <a:off x="1143000" y="1346245"/>
            <a:ext cx="8534400" cy="874598"/>
          </a:xfrm>
          <a:prstGeom prst="rect">
            <a:avLst/>
          </a:prstGeom>
        </p:spPr>
        <p:txBody>
          <a:bodyPr vert="horz" wrap="square" lIns="0" tIns="12700" rIns="0" bIns="0" rtlCol="0">
            <a:spAutoFit/>
          </a:bodyPr>
          <a:lstStyle/>
          <a:p>
            <a:r>
              <a:rPr lang="en-US" sz="2400" b="1" i="1" dirty="0"/>
              <a:t>Happy customers </a:t>
            </a:r>
            <a:r>
              <a:rPr lang="en-US" sz="1600" dirty="0"/>
              <a:t>are the most important key to success. They will return, and they will tell their friends about your operation. Learn their names. Remember what they like and have it ready for them. Keep a database if you can't keep it all in your head. The little touches make all the differences.</a:t>
            </a:r>
          </a:p>
        </p:txBody>
      </p:sp>
      <p:sp>
        <p:nvSpPr>
          <p:cNvPr id="20" name="object 13"/>
          <p:cNvSpPr txBox="1"/>
          <p:nvPr/>
        </p:nvSpPr>
        <p:spPr>
          <a:xfrm>
            <a:off x="1143000" y="2503482"/>
            <a:ext cx="8534400" cy="874598"/>
          </a:xfrm>
          <a:prstGeom prst="rect">
            <a:avLst/>
          </a:prstGeom>
        </p:spPr>
        <p:txBody>
          <a:bodyPr vert="horz" wrap="square" lIns="0" tIns="12700" rIns="0" bIns="0" rtlCol="0">
            <a:spAutoFit/>
          </a:bodyPr>
          <a:lstStyle/>
          <a:p>
            <a:r>
              <a:rPr lang="en-US" sz="1600" dirty="0"/>
              <a:t>Develop a </a:t>
            </a:r>
            <a:r>
              <a:rPr lang="en-US" sz="2400" b="1" i="1" dirty="0"/>
              <a:t>mailing list</a:t>
            </a:r>
            <a:r>
              <a:rPr lang="en-US" b="1" dirty="0"/>
              <a:t>.</a:t>
            </a:r>
            <a:r>
              <a:rPr lang="en-US" dirty="0"/>
              <a:t> </a:t>
            </a:r>
            <a:r>
              <a:rPr lang="en-US" sz="1600" dirty="0"/>
              <a:t>Get names from outdoor magazines, associations, and other sources of people that like outdoor activities. Your mailing list is your most important asset. Mail to your customers at least twice a year.</a:t>
            </a:r>
          </a:p>
        </p:txBody>
      </p:sp>
      <p:sp>
        <p:nvSpPr>
          <p:cNvPr id="21" name="object 13"/>
          <p:cNvSpPr txBox="1"/>
          <p:nvPr/>
        </p:nvSpPr>
        <p:spPr>
          <a:xfrm>
            <a:off x="1143000" y="3660719"/>
            <a:ext cx="9220200" cy="874598"/>
          </a:xfrm>
          <a:prstGeom prst="rect">
            <a:avLst/>
          </a:prstGeom>
        </p:spPr>
        <p:txBody>
          <a:bodyPr vert="horz" wrap="square" lIns="0" tIns="12700" rIns="0" bIns="0" rtlCol="0">
            <a:spAutoFit/>
          </a:bodyPr>
          <a:lstStyle/>
          <a:p>
            <a:r>
              <a:rPr lang="en-US" sz="1600" dirty="0"/>
              <a:t>People don't come to hunt or fish or ride a horse or tractor. </a:t>
            </a:r>
            <a:r>
              <a:rPr lang="en-US" sz="2400" b="1" i="1" dirty="0"/>
              <a:t>They come to have fun and </a:t>
            </a:r>
            <a:r>
              <a:rPr lang="en-US" sz="2400" b="1" i="1" dirty="0" smtClean="0"/>
              <a:t>relax!</a:t>
            </a:r>
            <a:r>
              <a:rPr lang="en-US" sz="2400" i="1" dirty="0" smtClean="0"/>
              <a:t> </a:t>
            </a:r>
            <a:r>
              <a:rPr lang="en-US" sz="1600" dirty="0"/>
              <a:t>You are in the hospitality business; take care of your customers and you will succeed. Always ask your customers what they liked about their stay and what could be improved.</a:t>
            </a:r>
          </a:p>
        </p:txBody>
      </p:sp>
      <p:sp>
        <p:nvSpPr>
          <p:cNvPr id="22" name="object 13"/>
          <p:cNvSpPr txBox="1"/>
          <p:nvPr/>
        </p:nvSpPr>
        <p:spPr>
          <a:xfrm>
            <a:off x="1143000" y="4817956"/>
            <a:ext cx="8534400" cy="1120820"/>
          </a:xfrm>
          <a:prstGeom prst="rect">
            <a:avLst/>
          </a:prstGeom>
        </p:spPr>
        <p:txBody>
          <a:bodyPr vert="horz" wrap="square" lIns="0" tIns="12700" rIns="0" bIns="0" rtlCol="0">
            <a:spAutoFit/>
          </a:bodyPr>
          <a:lstStyle/>
          <a:p>
            <a:r>
              <a:rPr lang="en-US" sz="1600" dirty="0"/>
              <a:t>Produce</a:t>
            </a:r>
            <a:r>
              <a:rPr lang="en-US" dirty="0"/>
              <a:t> </a:t>
            </a:r>
            <a:r>
              <a:rPr lang="en-US" sz="2400" b="1" i="1" dirty="0"/>
              <a:t>quality brochures and PR materials</a:t>
            </a:r>
            <a:r>
              <a:rPr lang="en-US" b="1" dirty="0"/>
              <a:t>.</a:t>
            </a:r>
            <a:r>
              <a:rPr lang="en-US" dirty="0"/>
              <a:t> </a:t>
            </a:r>
            <a:r>
              <a:rPr lang="en-US" sz="1600" dirty="0"/>
              <a:t>On brochures, less is more. Don't clutter it with lots of words. Use photos. Hire a graphic artist or get lots of feedback from other business people before you go to print. Don't use a photocopier. Color is costlier than a black and white brochure, but it shows a commitment to quality and attracts a lot more attention.</a:t>
            </a:r>
          </a:p>
        </p:txBody>
      </p:sp>
      <p:sp>
        <p:nvSpPr>
          <p:cNvPr id="4" name="Rectangle 3"/>
          <p:cNvSpPr/>
          <p:nvPr/>
        </p:nvSpPr>
        <p:spPr>
          <a:xfrm>
            <a:off x="1447800" y="490899"/>
            <a:ext cx="8229600" cy="1384995"/>
          </a:xfrm>
          <a:prstGeom prst="rect">
            <a:avLst/>
          </a:prstGeom>
        </p:spPr>
        <p:txBody>
          <a:bodyPr wrap="square">
            <a:spAutoFit/>
          </a:bodyPr>
          <a:lstStyle/>
          <a:p>
            <a:pPr algn="ctr"/>
            <a:r>
              <a:rPr lang="en-US" sz="2800" i="1" dirty="0" smtClean="0">
                <a:solidFill>
                  <a:schemeClr val="tx2">
                    <a:lumMod val="75000"/>
                  </a:schemeClr>
                </a:solidFill>
              </a:rPr>
              <a:t>Parting thoughts………</a:t>
            </a:r>
          </a:p>
          <a:p>
            <a:pPr algn="ctr"/>
            <a:endParaRPr lang="en-US" sz="2800" i="1" dirty="0">
              <a:solidFill>
                <a:schemeClr val="tx2">
                  <a:lumMod val="75000"/>
                </a:schemeClr>
              </a:solidFill>
            </a:endParaRPr>
          </a:p>
          <a:p>
            <a:pPr algn="ctr"/>
            <a:endParaRPr lang="en-US" sz="2800" i="1" dirty="0">
              <a:solidFill>
                <a:schemeClr val="tx2">
                  <a:lumMod val="75000"/>
                </a:schemeClr>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0"/>
          <p:cNvSpPr/>
          <p:nvPr/>
        </p:nvSpPr>
        <p:spPr>
          <a:xfrm>
            <a:off x="8467" y="38100"/>
            <a:ext cx="12192000" cy="4076700"/>
          </a:xfrm>
          <a:prstGeom prst="rect">
            <a:avLst/>
          </a:prstGeom>
          <a:blipFill>
            <a:blip r:embed="rId2" cstate="print"/>
            <a:stretch>
              <a:fillRect/>
            </a:stretch>
          </a:blipFill>
        </p:spPr>
        <p:txBody>
          <a:bodyPr wrap="square" lIns="0" tIns="0" rIns="0" bIns="0" rtlCol="0"/>
          <a:lstStyle/>
          <a:p>
            <a:endParaRPr/>
          </a:p>
        </p:txBody>
      </p:sp>
      <p:sp>
        <p:nvSpPr>
          <p:cNvPr id="12" name="object 12"/>
          <p:cNvSpPr txBox="1">
            <a:spLocks noGrp="1"/>
          </p:cNvSpPr>
          <p:nvPr>
            <p:ph type="title"/>
          </p:nvPr>
        </p:nvSpPr>
        <p:spPr>
          <a:xfrm>
            <a:off x="4495800" y="381000"/>
            <a:ext cx="4125595" cy="756920"/>
          </a:xfrm>
          <a:prstGeom prst="rect">
            <a:avLst/>
          </a:prstGeom>
        </p:spPr>
        <p:txBody>
          <a:bodyPr vert="horz" wrap="square" lIns="0" tIns="12700" rIns="0" bIns="0" rtlCol="0">
            <a:spAutoFit/>
          </a:bodyPr>
          <a:lstStyle/>
          <a:p>
            <a:pPr marL="12700">
              <a:lnSpc>
                <a:spcPct val="100000"/>
              </a:lnSpc>
              <a:spcBef>
                <a:spcPts val="100"/>
              </a:spcBef>
            </a:pPr>
            <a:r>
              <a:rPr spc="140" dirty="0" smtClean="0">
                <a:solidFill>
                  <a:srgbClr val="FFFFFF"/>
                </a:solidFill>
                <a:latin typeface="Gill Sans MT"/>
                <a:cs typeface="Gill Sans MT"/>
              </a:rPr>
              <a:t>Questions</a:t>
            </a:r>
            <a:r>
              <a:rPr spc="140" dirty="0">
                <a:solidFill>
                  <a:srgbClr val="FFFFFF"/>
                </a:solidFill>
                <a:latin typeface="Gill Sans MT"/>
                <a:cs typeface="Gill Sans MT"/>
              </a:rPr>
              <a:t>?</a:t>
            </a:r>
          </a:p>
        </p:txBody>
      </p:sp>
      <p:pic>
        <p:nvPicPr>
          <p:cNvPr id="2" name="Picture 1"/>
          <p:cNvPicPr>
            <a:picLocks noChangeAspect="1"/>
          </p:cNvPicPr>
          <p:nvPr/>
        </p:nvPicPr>
        <p:blipFill>
          <a:blip r:embed="rId3"/>
          <a:stretch>
            <a:fillRect/>
          </a:stretch>
        </p:blipFill>
        <p:spPr>
          <a:xfrm>
            <a:off x="152400" y="4191000"/>
            <a:ext cx="7260649" cy="447801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046879" y="4572000"/>
            <a:ext cx="5486400" cy="3890809"/>
          </a:xfrm>
          <a:prstGeom prst="rect">
            <a:avLst/>
          </a:prstGeom>
        </p:spPr>
        <p:txBody>
          <a:bodyPr vert="horz" wrap="square" lIns="0" tIns="144780" rIns="0" bIns="0" rtlCol="0">
            <a:spAutoFit/>
          </a:bodyPr>
          <a:lstStyle/>
          <a:p>
            <a:pPr marL="285750" indent="-285750" algn="ctr">
              <a:lnSpc>
                <a:spcPct val="100000"/>
              </a:lnSpc>
              <a:spcBef>
                <a:spcPts val="1140"/>
              </a:spcBef>
              <a:buFont typeface="Wingdings" panose="05000000000000000000" pitchFamily="2" charset="2"/>
              <a:buChar char="ü"/>
            </a:pPr>
            <a:r>
              <a:rPr lang="en-US" sz="2000" spc="-85" dirty="0" smtClean="0">
                <a:solidFill>
                  <a:srgbClr val="333333"/>
                </a:solidFill>
                <a:latin typeface="Lucida Sans"/>
                <a:cs typeface="Lucida Sans"/>
              </a:rPr>
              <a:t>Understanding your Audience</a:t>
            </a:r>
          </a:p>
          <a:p>
            <a:pPr marL="285750" indent="-285750" algn="ctr">
              <a:lnSpc>
                <a:spcPct val="100000"/>
              </a:lnSpc>
              <a:spcBef>
                <a:spcPts val="1140"/>
              </a:spcBef>
              <a:buFont typeface="Wingdings" panose="05000000000000000000" pitchFamily="2" charset="2"/>
              <a:buChar char="ü"/>
            </a:pPr>
            <a:r>
              <a:rPr lang="en-US" sz="2000" spc="-85" dirty="0" smtClean="0">
                <a:solidFill>
                  <a:srgbClr val="333333"/>
                </a:solidFill>
                <a:latin typeface="Lucida Sans"/>
                <a:cs typeface="Lucida Sans"/>
              </a:rPr>
              <a:t>Elements of Brand Equity</a:t>
            </a:r>
          </a:p>
          <a:p>
            <a:pPr marL="285750" indent="-285750" algn="ctr">
              <a:lnSpc>
                <a:spcPct val="100000"/>
              </a:lnSpc>
              <a:spcBef>
                <a:spcPts val="1140"/>
              </a:spcBef>
              <a:buFont typeface="Wingdings" panose="05000000000000000000" pitchFamily="2" charset="2"/>
              <a:buChar char="ü"/>
            </a:pPr>
            <a:r>
              <a:rPr lang="en-US" sz="2000" spc="-85" dirty="0" smtClean="0">
                <a:solidFill>
                  <a:srgbClr val="333333"/>
                </a:solidFill>
                <a:latin typeface="Lucida Sans"/>
                <a:cs typeface="Lucida Sans"/>
              </a:rPr>
              <a:t>The </a:t>
            </a:r>
            <a:r>
              <a:rPr lang="en-US" sz="2000" spc="-85" dirty="0">
                <a:solidFill>
                  <a:srgbClr val="333333"/>
                </a:solidFill>
                <a:latin typeface="Lucida Sans"/>
                <a:cs typeface="Lucida Sans"/>
              </a:rPr>
              <a:t>L</a:t>
            </a:r>
            <a:r>
              <a:rPr lang="en-US" sz="2000" spc="-85" dirty="0" smtClean="0">
                <a:solidFill>
                  <a:srgbClr val="333333"/>
                </a:solidFill>
                <a:latin typeface="Lucida Sans"/>
                <a:cs typeface="Lucida Sans"/>
              </a:rPr>
              <a:t>ocal </a:t>
            </a:r>
            <a:r>
              <a:rPr lang="en-US" sz="2000" spc="-85" dirty="0">
                <a:solidFill>
                  <a:srgbClr val="333333"/>
                </a:solidFill>
                <a:latin typeface="Lucida Sans"/>
                <a:cs typeface="Lucida Sans"/>
              </a:rPr>
              <a:t>M</a:t>
            </a:r>
            <a:r>
              <a:rPr lang="en-US" sz="2000" spc="-85" dirty="0" smtClean="0">
                <a:solidFill>
                  <a:srgbClr val="333333"/>
                </a:solidFill>
                <a:latin typeface="Lucida Sans"/>
                <a:cs typeface="Lucida Sans"/>
              </a:rPr>
              <a:t>arketing Toolbox</a:t>
            </a:r>
          </a:p>
          <a:p>
            <a:pPr marL="285750" indent="-285750" algn="ctr">
              <a:lnSpc>
                <a:spcPct val="100000"/>
              </a:lnSpc>
              <a:spcBef>
                <a:spcPts val="1140"/>
              </a:spcBef>
              <a:buFont typeface="Wingdings" panose="05000000000000000000" pitchFamily="2" charset="2"/>
              <a:buChar char="ü"/>
            </a:pPr>
            <a:r>
              <a:rPr lang="en-US" sz="2000" spc="-85" dirty="0" smtClean="0">
                <a:solidFill>
                  <a:srgbClr val="333333"/>
                </a:solidFill>
                <a:latin typeface="Lucida Sans"/>
                <a:cs typeface="Lucida Sans"/>
              </a:rPr>
              <a:t>Parting Thoughts</a:t>
            </a:r>
          </a:p>
          <a:p>
            <a:pPr algn="ctr">
              <a:lnSpc>
                <a:spcPct val="100000"/>
              </a:lnSpc>
              <a:spcBef>
                <a:spcPts val="1140"/>
              </a:spcBef>
            </a:pPr>
            <a:endParaRPr lang="en-US" spc="-85" dirty="0" smtClean="0">
              <a:solidFill>
                <a:srgbClr val="333333"/>
              </a:solidFill>
              <a:latin typeface="Lucida Sans"/>
              <a:cs typeface="Lucida Sans"/>
            </a:endParaRPr>
          </a:p>
          <a:p>
            <a:pPr algn="ctr">
              <a:lnSpc>
                <a:spcPct val="100000"/>
              </a:lnSpc>
              <a:spcBef>
                <a:spcPts val="1140"/>
              </a:spcBef>
            </a:pPr>
            <a:endParaRPr lang="en-US" spc="-85" dirty="0" smtClean="0">
              <a:solidFill>
                <a:srgbClr val="333333"/>
              </a:solidFill>
              <a:latin typeface="Lucida Sans"/>
              <a:cs typeface="Lucida Sans"/>
            </a:endParaRPr>
          </a:p>
          <a:p>
            <a:pPr algn="ctr">
              <a:lnSpc>
                <a:spcPct val="100000"/>
              </a:lnSpc>
              <a:spcBef>
                <a:spcPts val="1140"/>
              </a:spcBef>
            </a:pPr>
            <a:endParaRPr lang="en-US" spc="-85" dirty="0" smtClean="0">
              <a:solidFill>
                <a:srgbClr val="333333"/>
              </a:solidFill>
              <a:latin typeface="Lucida Sans"/>
              <a:cs typeface="Lucida Sans"/>
            </a:endParaRPr>
          </a:p>
          <a:p>
            <a:pPr algn="ctr">
              <a:lnSpc>
                <a:spcPct val="100000"/>
              </a:lnSpc>
              <a:spcBef>
                <a:spcPts val="1140"/>
              </a:spcBef>
            </a:pPr>
            <a:endParaRPr lang="en-US" spc="-85" dirty="0" smtClean="0">
              <a:solidFill>
                <a:srgbClr val="333333"/>
              </a:solidFill>
              <a:latin typeface="Lucida Sans"/>
              <a:cs typeface="Lucida Sans"/>
            </a:endParaRPr>
          </a:p>
          <a:p>
            <a:pPr algn="ctr">
              <a:lnSpc>
                <a:spcPct val="100000"/>
              </a:lnSpc>
              <a:spcBef>
                <a:spcPts val="1140"/>
              </a:spcBef>
            </a:pPr>
            <a:endParaRPr lang="en-US" spc="-85" dirty="0">
              <a:solidFill>
                <a:srgbClr val="333333"/>
              </a:solidFill>
              <a:latin typeface="Lucida Sans"/>
              <a:cs typeface="Lucida Sans"/>
            </a:endParaRPr>
          </a:p>
        </p:txBody>
      </p:sp>
      <p:sp>
        <p:nvSpPr>
          <p:cNvPr id="3" name="object 3"/>
          <p:cNvSpPr/>
          <p:nvPr/>
        </p:nvSpPr>
        <p:spPr>
          <a:xfrm>
            <a:off x="0" y="0"/>
            <a:ext cx="12192000" cy="4320988"/>
          </a:xfrm>
          <a:prstGeom prst="rect">
            <a:avLst/>
          </a:prstGeom>
          <a:blipFill>
            <a:blip r:embed="rId2" cstate="print"/>
            <a:stretch>
              <a:fillRect/>
            </a:stretch>
          </a:blipFill>
        </p:spPr>
        <p:txBody>
          <a:bodyPr wrap="square" lIns="0" tIns="0" rIns="0" bIns="0" rtlCol="0"/>
          <a:lstStyle/>
          <a:p>
            <a:endParaRPr/>
          </a:p>
        </p:txBody>
      </p:sp>
      <p:sp>
        <p:nvSpPr>
          <p:cNvPr id="7" name="object 7"/>
          <p:cNvSpPr txBox="1"/>
          <p:nvPr/>
        </p:nvSpPr>
        <p:spPr>
          <a:xfrm>
            <a:off x="3429000" y="3276600"/>
            <a:ext cx="4722159" cy="689932"/>
          </a:xfrm>
          <a:prstGeom prst="rect">
            <a:avLst/>
          </a:prstGeom>
        </p:spPr>
        <p:txBody>
          <a:bodyPr vert="horz" wrap="square" lIns="0" tIns="12700" rIns="0" bIns="0" rtlCol="0">
            <a:spAutoFit/>
          </a:bodyPr>
          <a:lstStyle/>
          <a:p>
            <a:pPr marL="685800" marR="5080" indent="-673100">
              <a:lnSpc>
                <a:spcPct val="100000"/>
              </a:lnSpc>
              <a:spcBef>
                <a:spcPts val="100"/>
              </a:spcBef>
            </a:pPr>
            <a:r>
              <a:rPr lang="en-US" sz="4400" i="1" spc="-155" dirty="0" smtClean="0">
                <a:solidFill>
                  <a:srgbClr val="FEFFFF"/>
                </a:solidFill>
                <a:latin typeface="Lucida Sans"/>
                <a:cs typeface="Lucida Sans"/>
              </a:rPr>
              <a:t>Take Home Points</a:t>
            </a:r>
            <a:endParaRPr sz="4400" i="1" dirty="0">
              <a:latin typeface="Lucida Sans"/>
              <a:cs typeface="Lucida San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72415" rIns="0" bIns="0" rtlCol="0">
            <a:spAutoFit/>
          </a:bodyPr>
          <a:lstStyle/>
          <a:p>
            <a:pPr marL="5715" marR="2540" algn="ctr">
              <a:lnSpc>
                <a:spcPct val="100000"/>
              </a:lnSpc>
              <a:spcBef>
                <a:spcPts val="2145"/>
              </a:spcBef>
            </a:pPr>
            <a:r>
              <a:rPr spc="-325" dirty="0"/>
              <a:t>Audience</a:t>
            </a:r>
          </a:p>
          <a:p>
            <a:pPr marL="5715" algn="ctr">
              <a:lnSpc>
                <a:spcPct val="100000"/>
              </a:lnSpc>
              <a:spcBef>
                <a:spcPts val="765"/>
              </a:spcBef>
            </a:pPr>
            <a:r>
              <a:rPr sz="1800" spc="-85" dirty="0"/>
              <a:t>essential </a:t>
            </a:r>
            <a:r>
              <a:rPr sz="1800" spc="-100" dirty="0"/>
              <a:t>to </a:t>
            </a:r>
            <a:r>
              <a:rPr sz="1800" spc="-80" dirty="0" smtClean="0"/>
              <a:t>effective</a:t>
            </a:r>
            <a:r>
              <a:rPr lang="en-US" sz="1800" spc="-80" dirty="0" smtClean="0"/>
              <a:t> </a:t>
            </a:r>
            <a:r>
              <a:rPr sz="1800" spc="-450" dirty="0" smtClean="0"/>
              <a:t> </a:t>
            </a:r>
            <a:r>
              <a:rPr sz="1800" spc="-85" dirty="0"/>
              <a:t>communications</a:t>
            </a:r>
            <a:endParaRPr sz="1800" dirty="0"/>
          </a:p>
        </p:txBody>
      </p:sp>
      <p:sp>
        <p:nvSpPr>
          <p:cNvPr id="3" name="object 3"/>
          <p:cNvSpPr txBox="1"/>
          <p:nvPr/>
        </p:nvSpPr>
        <p:spPr>
          <a:xfrm>
            <a:off x="1704359" y="4575938"/>
            <a:ext cx="1754505" cy="670560"/>
          </a:xfrm>
          <a:prstGeom prst="rect">
            <a:avLst/>
          </a:prstGeom>
        </p:spPr>
        <p:txBody>
          <a:bodyPr vert="horz" wrap="square" lIns="0" tIns="12700" rIns="0" bIns="0" rtlCol="0">
            <a:spAutoFit/>
          </a:bodyPr>
          <a:lstStyle/>
          <a:p>
            <a:pPr marR="9525" algn="ctr">
              <a:lnSpc>
                <a:spcPct val="100000"/>
              </a:lnSpc>
              <a:spcBef>
                <a:spcPts val="100"/>
              </a:spcBef>
            </a:pPr>
            <a:r>
              <a:rPr sz="2000" spc="-45" dirty="0">
                <a:solidFill>
                  <a:srgbClr val="333333"/>
                </a:solidFill>
                <a:latin typeface="Lucida Sans"/>
                <a:cs typeface="Lucida Sans"/>
              </a:rPr>
              <a:t>Who?</a:t>
            </a:r>
            <a:endParaRPr sz="2000">
              <a:latin typeface="Lucida Sans"/>
              <a:cs typeface="Lucida Sans"/>
            </a:endParaRPr>
          </a:p>
          <a:p>
            <a:pPr algn="ctr">
              <a:lnSpc>
                <a:spcPct val="100000"/>
              </a:lnSpc>
              <a:spcBef>
                <a:spcPts val="1000"/>
              </a:spcBef>
            </a:pPr>
            <a:r>
              <a:rPr sz="1400" spc="-25" dirty="0">
                <a:solidFill>
                  <a:srgbClr val="333333"/>
                </a:solidFill>
                <a:latin typeface="Lucida Sans"/>
                <a:cs typeface="Lucida Sans"/>
              </a:rPr>
              <a:t>Who</a:t>
            </a:r>
            <a:r>
              <a:rPr sz="1400" spc="-345" dirty="0">
                <a:solidFill>
                  <a:srgbClr val="333333"/>
                </a:solidFill>
                <a:latin typeface="Lucida Sans"/>
                <a:cs typeface="Lucida Sans"/>
              </a:rPr>
              <a:t> </a:t>
            </a:r>
            <a:r>
              <a:rPr sz="1400" spc="-65" dirty="0">
                <a:solidFill>
                  <a:srgbClr val="333333"/>
                </a:solidFill>
                <a:latin typeface="Lucida Sans"/>
                <a:cs typeface="Lucida Sans"/>
              </a:rPr>
              <a:t>is </a:t>
            </a:r>
            <a:r>
              <a:rPr sz="1400" spc="-75" dirty="0">
                <a:solidFill>
                  <a:srgbClr val="333333"/>
                </a:solidFill>
                <a:latin typeface="Lucida Sans"/>
                <a:cs typeface="Lucida Sans"/>
              </a:rPr>
              <a:t>your </a:t>
            </a:r>
            <a:r>
              <a:rPr sz="1400" spc="-70" dirty="0">
                <a:solidFill>
                  <a:srgbClr val="333333"/>
                </a:solidFill>
                <a:latin typeface="Lucida Sans"/>
                <a:cs typeface="Lucida Sans"/>
              </a:rPr>
              <a:t>audience?</a:t>
            </a:r>
            <a:endParaRPr sz="1400">
              <a:latin typeface="Lucida Sans"/>
              <a:cs typeface="Lucida Sans"/>
            </a:endParaRPr>
          </a:p>
        </p:txBody>
      </p:sp>
      <p:sp>
        <p:nvSpPr>
          <p:cNvPr id="4" name="object 4"/>
          <p:cNvSpPr txBox="1"/>
          <p:nvPr/>
        </p:nvSpPr>
        <p:spPr>
          <a:xfrm>
            <a:off x="5299614" y="4575938"/>
            <a:ext cx="1423670" cy="670560"/>
          </a:xfrm>
          <a:prstGeom prst="rect">
            <a:avLst/>
          </a:prstGeom>
        </p:spPr>
        <p:txBody>
          <a:bodyPr vert="horz" wrap="square" lIns="0" tIns="12700" rIns="0" bIns="0" rtlCol="0">
            <a:spAutoFit/>
          </a:bodyPr>
          <a:lstStyle/>
          <a:p>
            <a:pPr algn="ctr">
              <a:lnSpc>
                <a:spcPct val="100000"/>
              </a:lnSpc>
              <a:spcBef>
                <a:spcPts val="100"/>
              </a:spcBef>
            </a:pPr>
            <a:r>
              <a:rPr sz="2000" spc="-25" dirty="0">
                <a:solidFill>
                  <a:srgbClr val="333333"/>
                </a:solidFill>
                <a:latin typeface="Lucida Sans"/>
                <a:cs typeface="Lucida Sans"/>
              </a:rPr>
              <a:t>Why?</a:t>
            </a:r>
            <a:endParaRPr sz="2000">
              <a:latin typeface="Lucida Sans"/>
              <a:cs typeface="Lucida Sans"/>
            </a:endParaRPr>
          </a:p>
          <a:p>
            <a:pPr algn="ctr">
              <a:lnSpc>
                <a:spcPct val="100000"/>
              </a:lnSpc>
              <a:spcBef>
                <a:spcPts val="1000"/>
              </a:spcBef>
            </a:pPr>
            <a:r>
              <a:rPr sz="1400" spc="-20" dirty="0">
                <a:solidFill>
                  <a:srgbClr val="333333"/>
                </a:solidFill>
                <a:latin typeface="Lucida Sans"/>
                <a:cs typeface="Lucida Sans"/>
              </a:rPr>
              <a:t>Why</a:t>
            </a:r>
            <a:r>
              <a:rPr sz="1400" spc="-310" dirty="0">
                <a:solidFill>
                  <a:srgbClr val="333333"/>
                </a:solidFill>
                <a:latin typeface="Lucida Sans"/>
                <a:cs typeface="Lucida Sans"/>
              </a:rPr>
              <a:t> </a:t>
            </a:r>
            <a:r>
              <a:rPr sz="1400" spc="-90" dirty="0">
                <a:solidFill>
                  <a:srgbClr val="333333"/>
                </a:solidFill>
                <a:latin typeface="Lucida Sans"/>
                <a:cs typeface="Lucida Sans"/>
              </a:rPr>
              <a:t>do they </a:t>
            </a:r>
            <a:r>
              <a:rPr sz="1400" spc="-50" dirty="0">
                <a:solidFill>
                  <a:srgbClr val="333333"/>
                </a:solidFill>
                <a:latin typeface="Lucida Sans"/>
                <a:cs typeface="Lucida Sans"/>
              </a:rPr>
              <a:t>care?</a:t>
            </a:r>
            <a:endParaRPr sz="1400">
              <a:latin typeface="Lucida Sans"/>
              <a:cs typeface="Lucida Sans"/>
            </a:endParaRPr>
          </a:p>
        </p:txBody>
      </p:sp>
      <p:sp>
        <p:nvSpPr>
          <p:cNvPr id="5" name="object 5"/>
          <p:cNvSpPr txBox="1"/>
          <p:nvPr/>
        </p:nvSpPr>
        <p:spPr>
          <a:xfrm>
            <a:off x="8297993" y="1912401"/>
            <a:ext cx="2200275" cy="3356432"/>
          </a:xfrm>
          <a:prstGeom prst="rect">
            <a:avLst/>
          </a:prstGeom>
        </p:spPr>
        <p:txBody>
          <a:bodyPr vert="horz" wrap="square" lIns="0" tIns="5080" rIns="0" bIns="0" rtlCol="0">
            <a:spAutoFit/>
          </a:bodyPr>
          <a:lstStyle/>
          <a:p>
            <a:pPr marL="12700" marR="5080" algn="ctr">
              <a:lnSpc>
                <a:spcPct val="100699"/>
              </a:lnSpc>
              <a:spcBef>
                <a:spcPts val="40"/>
              </a:spcBef>
            </a:pPr>
            <a:r>
              <a:rPr lang="en-US" sz="7200" spc="3690" dirty="0" smtClean="0">
                <a:solidFill>
                  <a:srgbClr val="333333"/>
                </a:solidFill>
                <a:latin typeface="Arial"/>
                <a:cs typeface="Arial"/>
              </a:rPr>
              <a:t> </a:t>
            </a:r>
          </a:p>
          <a:p>
            <a:pPr marL="12700" marR="5080" algn="ctr">
              <a:lnSpc>
                <a:spcPct val="100699"/>
              </a:lnSpc>
              <a:spcBef>
                <a:spcPts val="40"/>
              </a:spcBef>
            </a:pPr>
            <a:endParaRPr sz="7200" dirty="0">
              <a:latin typeface="Arial"/>
              <a:cs typeface="Arial"/>
            </a:endParaRPr>
          </a:p>
          <a:p>
            <a:pPr marL="69215" algn="ctr">
              <a:lnSpc>
                <a:spcPct val="100000"/>
              </a:lnSpc>
              <a:spcBef>
                <a:spcPts val="3629"/>
              </a:spcBef>
            </a:pPr>
            <a:r>
              <a:rPr sz="2000" spc="-55" dirty="0">
                <a:solidFill>
                  <a:srgbClr val="333333"/>
                </a:solidFill>
                <a:latin typeface="Lucida Sans"/>
                <a:cs typeface="Lucida Sans"/>
              </a:rPr>
              <a:t>How?</a:t>
            </a:r>
            <a:endParaRPr sz="2000" dirty="0">
              <a:latin typeface="Lucida Sans"/>
              <a:cs typeface="Lucida Sans"/>
            </a:endParaRPr>
          </a:p>
          <a:p>
            <a:pPr marL="73025" algn="ctr">
              <a:lnSpc>
                <a:spcPct val="100000"/>
              </a:lnSpc>
              <a:spcBef>
                <a:spcPts val="994"/>
              </a:spcBef>
            </a:pPr>
            <a:r>
              <a:rPr sz="1400" spc="-40" dirty="0">
                <a:solidFill>
                  <a:srgbClr val="333333"/>
                </a:solidFill>
                <a:latin typeface="Lucida Sans"/>
                <a:cs typeface="Lucida Sans"/>
              </a:rPr>
              <a:t>How</a:t>
            </a:r>
            <a:r>
              <a:rPr sz="1400" spc="-114" dirty="0">
                <a:solidFill>
                  <a:srgbClr val="333333"/>
                </a:solidFill>
                <a:latin typeface="Lucida Sans"/>
                <a:cs typeface="Lucida Sans"/>
              </a:rPr>
              <a:t> </a:t>
            </a:r>
            <a:r>
              <a:rPr sz="1400" spc="-90" dirty="0">
                <a:solidFill>
                  <a:srgbClr val="333333"/>
                </a:solidFill>
                <a:latin typeface="Lucida Sans"/>
                <a:cs typeface="Lucida Sans"/>
              </a:rPr>
              <a:t>do</a:t>
            </a:r>
            <a:r>
              <a:rPr sz="1400" spc="-220" dirty="0">
                <a:solidFill>
                  <a:srgbClr val="333333"/>
                </a:solidFill>
                <a:latin typeface="Lucida Sans"/>
                <a:cs typeface="Lucida Sans"/>
              </a:rPr>
              <a:t> </a:t>
            </a:r>
            <a:r>
              <a:rPr sz="1400" spc="-70" dirty="0">
                <a:solidFill>
                  <a:srgbClr val="333333"/>
                </a:solidFill>
                <a:latin typeface="Lucida Sans"/>
                <a:cs typeface="Lucida Sans"/>
              </a:rPr>
              <a:t>you</a:t>
            </a:r>
            <a:r>
              <a:rPr sz="1400" spc="-120" dirty="0">
                <a:solidFill>
                  <a:srgbClr val="333333"/>
                </a:solidFill>
                <a:latin typeface="Lucida Sans"/>
                <a:cs typeface="Lucida Sans"/>
              </a:rPr>
              <a:t> </a:t>
            </a:r>
            <a:r>
              <a:rPr sz="1400" spc="-75" dirty="0">
                <a:solidFill>
                  <a:srgbClr val="333333"/>
                </a:solidFill>
                <a:latin typeface="Lucida Sans"/>
                <a:cs typeface="Lucida Sans"/>
              </a:rPr>
              <a:t>reach</a:t>
            </a:r>
            <a:r>
              <a:rPr sz="1400" spc="-120" dirty="0">
                <a:solidFill>
                  <a:srgbClr val="333333"/>
                </a:solidFill>
                <a:latin typeface="Lucida Sans"/>
                <a:cs typeface="Lucida Sans"/>
              </a:rPr>
              <a:t> </a:t>
            </a:r>
            <a:r>
              <a:rPr sz="1400" spc="-60" dirty="0">
                <a:solidFill>
                  <a:srgbClr val="333333"/>
                </a:solidFill>
                <a:latin typeface="Lucida Sans"/>
                <a:cs typeface="Lucida Sans"/>
              </a:rPr>
              <a:t>them?</a:t>
            </a:r>
            <a:r>
              <a:rPr sz="1400" spc="-165" dirty="0">
                <a:solidFill>
                  <a:srgbClr val="333333"/>
                </a:solidFill>
                <a:latin typeface="Lucida Sans"/>
                <a:cs typeface="Lucida Sans"/>
              </a:rPr>
              <a:t> </a:t>
            </a:r>
            <a:r>
              <a:rPr sz="1400" spc="-145" dirty="0" smtClean="0">
                <a:solidFill>
                  <a:srgbClr val="333333"/>
                </a:solidFill>
                <a:latin typeface="Lucida Sans"/>
                <a:cs typeface="Lucida Sans"/>
              </a:rPr>
              <a:t>.</a:t>
            </a:r>
            <a:r>
              <a:rPr lang="en-US" sz="1400" spc="-145" dirty="0" smtClean="0">
                <a:solidFill>
                  <a:srgbClr val="333333"/>
                </a:solidFill>
                <a:latin typeface="Lucida Sans"/>
                <a:cs typeface="Lucida Sans"/>
              </a:rPr>
              <a:t> </a:t>
            </a:r>
            <a:endParaRPr sz="1400" dirty="0">
              <a:latin typeface="Lucida Sans"/>
              <a:cs typeface="Lucida Sans"/>
            </a:endParaRPr>
          </a:p>
        </p:txBody>
      </p:sp>
      <p:sp>
        <p:nvSpPr>
          <p:cNvPr id="6" name="object 6"/>
          <p:cNvSpPr/>
          <p:nvPr/>
        </p:nvSpPr>
        <p:spPr>
          <a:xfrm>
            <a:off x="8260640" y="2142163"/>
            <a:ext cx="2184400" cy="218440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181100" y="1968500"/>
            <a:ext cx="2794000" cy="2184400"/>
          </a:xfrm>
          <a:prstGeom prst="rect">
            <a:avLst/>
          </a:prstGeom>
          <a:blipFill>
            <a:blip r:embed="rId3" cstate="print"/>
            <a:stretch>
              <a:fillRect/>
            </a:stretch>
          </a:blipFill>
        </p:spPr>
        <p:txBody>
          <a:bodyPr wrap="square" lIns="0" tIns="0" rIns="0" bIns="0" rtlCol="0"/>
          <a:lstStyle/>
          <a:p>
            <a:endParaRPr/>
          </a:p>
        </p:txBody>
      </p:sp>
      <p:pic>
        <p:nvPicPr>
          <p:cNvPr id="8" name="Picture 7"/>
          <p:cNvPicPr>
            <a:picLocks noChangeAspect="1"/>
          </p:cNvPicPr>
          <p:nvPr/>
        </p:nvPicPr>
        <p:blipFill>
          <a:blip r:embed="rId4"/>
          <a:stretch>
            <a:fillRect/>
          </a:stretch>
        </p:blipFill>
        <p:spPr>
          <a:xfrm>
            <a:off x="4849994" y="2121245"/>
            <a:ext cx="2322910" cy="2272955"/>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72415" rIns="0" bIns="0" rtlCol="0">
            <a:spAutoFit/>
          </a:bodyPr>
          <a:lstStyle/>
          <a:p>
            <a:pPr marL="5715" algn="ctr">
              <a:lnSpc>
                <a:spcPct val="100000"/>
              </a:lnSpc>
              <a:spcBef>
                <a:spcPts val="2145"/>
              </a:spcBef>
            </a:pPr>
            <a:r>
              <a:rPr spc="-185" dirty="0"/>
              <a:t>Research </a:t>
            </a:r>
            <a:r>
              <a:rPr spc="-340" dirty="0"/>
              <a:t>+</a:t>
            </a:r>
            <a:r>
              <a:rPr spc="-459" dirty="0"/>
              <a:t> </a:t>
            </a:r>
            <a:r>
              <a:rPr spc="-225" dirty="0"/>
              <a:t>Strategy</a:t>
            </a:r>
          </a:p>
          <a:p>
            <a:pPr algn="ctr">
              <a:lnSpc>
                <a:spcPct val="100000"/>
              </a:lnSpc>
              <a:spcBef>
                <a:spcPts val="765"/>
              </a:spcBef>
            </a:pPr>
            <a:r>
              <a:rPr sz="1800" spc="-70" dirty="0"/>
              <a:t>Both</a:t>
            </a:r>
            <a:r>
              <a:rPr sz="1800" spc="-140" dirty="0"/>
              <a:t> </a:t>
            </a:r>
            <a:r>
              <a:rPr sz="1800" spc="-80" dirty="0"/>
              <a:t>are</a:t>
            </a:r>
            <a:r>
              <a:rPr sz="1800" spc="-165" dirty="0"/>
              <a:t> </a:t>
            </a:r>
            <a:r>
              <a:rPr sz="1800" spc="-45" dirty="0"/>
              <a:t>a</a:t>
            </a:r>
            <a:r>
              <a:rPr sz="1800" spc="-210" dirty="0"/>
              <a:t> </a:t>
            </a:r>
            <a:r>
              <a:rPr sz="1800" spc="-95" dirty="0"/>
              <a:t>great</a:t>
            </a:r>
            <a:r>
              <a:rPr sz="1800" spc="-125" dirty="0"/>
              <a:t> </a:t>
            </a:r>
            <a:r>
              <a:rPr sz="1800" spc="-80" dirty="0"/>
              <a:t>place</a:t>
            </a:r>
            <a:r>
              <a:rPr sz="1800" spc="-270" dirty="0"/>
              <a:t> </a:t>
            </a:r>
            <a:r>
              <a:rPr sz="1800" spc="-100" dirty="0"/>
              <a:t>to</a:t>
            </a:r>
            <a:r>
              <a:rPr sz="1800" spc="-150" dirty="0"/>
              <a:t> </a:t>
            </a:r>
            <a:r>
              <a:rPr sz="1800" spc="-95" dirty="0"/>
              <a:t>start,</a:t>
            </a:r>
            <a:r>
              <a:rPr sz="1800" spc="-195" dirty="0"/>
              <a:t> </a:t>
            </a:r>
            <a:r>
              <a:rPr sz="1800" spc="-125" dirty="0"/>
              <a:t>but </a:t>
            </a:r>
            <a:r>
              <a:rPr sz="1800" spc="-100" dirty="0"/>
              <a:t>they</a:t>
            </a:r>
            <a:r>
              <a:rPr sz="1800" spc="-220" dirty="0"/>
              <a:t> </a:t>
            </a:r>
            <a:r>
              <a:rPr sz="1800" spc="-105" dirty="0"/>
              <a:t>never</a:t>
            </a:r>
            <a:r>
              <a:rPr sz="1800" spc="-160" dirty="0"/>
              <a:t> </a:t>
            </a:r>
            <a:r>
              <a:rPr sz="1800" spc="-95" dirty="0"/>
              <a:t>stop</a:t>
            </a:r>
            <a:r>
              <a:rPr sz="1800" spc="-140" dirty="0"/>
              <a:t> </a:t>
            </a:r>
            <a:r>
              <a:rPr sz="1800" spc="-105" dirty="0"/>
              <a:t>evolving</a:t>
            </a:r>
            <a:endParaRPr sz="1800"/>
          </a:p>
        </p:txBody>
      </p:sp>
      <p:sp>
        <p:nvSpPr>
          <p:cNvPr id="3" name="object 3"/>
          <p:cNvSpPr txBox="1"/>
          <p:nvPr/>
        </p:nvSpPr>
        <p:spPr>
          <a:xfrm>
            <a:off x="3975100" y="2095500"/>
            <a:ext cx="4241800" cy="2755900"/>
          </a:xfrm>
          <a:prstGeom prst="rect">
            <a:avLst/>
          </a:prstGeom>
          <a:solidFill>
            <a:srgbClr val="54C7FC"/>
          </a:solidFill>
        </p:spPr>
        <p:txBody>
          <a:bodyPr vert="horz" wrap="square" lIns="0" tIns="2540" rIns="0" bIns="0" rtlCol="0">
            <a:spAutoFit/>
          </a:bodyPr>
          <a:lstStyle/>
          <a:p>
            <a:pPr>
              <a:lnSpc>
                <a:spcPct val="100000"/>
              </a:lnSpc>
              <a:spcBef>
                <a:spcPts val="20"/>
              </a:spcBef>
            </a:pPr>
            <a:endParaRPr sz="4550">
              <a:latin typeface="Times New Roman"/>
              <a:cs typeface="Times New Roman"/>
            </a:endParaRPr>
          </a:p>
          <a:p>
            <a:pPr marR="12700" algn="ctr">
              <a:lnSpc>
                <a:spcPct val="100000"/>
              </a:lnSpc>
            </a:pPr>
            <a:r>
              <a:rPr sz="2800" spc="-145" dirty="0">
                <a:solidFill>
                  <a:srgbClr val="FEFFFF"/>
                </a:solidFill>
                <a:latin typeface="Lucida Sans"/>
                <a:cs typeface="Lucida Sans"/>
              </a:rPr>
              <a:t>ADAPT</a:t>
            </a:r>
            <a:endParaRPr sz="2800">
              <a:latin typeface="Lucida Sans"/>
              <a:cs typeface="Lucida Sans"/>
            </a:endParaRPr>
          </a:p>
          <a:p>
            <a:pPr marL="537210" marR="535940" algn="ctr">
              <a:lnSpc>
                <a:spcPts val="1800"/>
              </a:lnSpc>
              <a:spcBef>
                <a:spcPts val="795"/>
              </a:spcBef>
            </a:pPr>
            <a:r>
              <a:rPr sz="1800" spc="-100" dirty="0">
                <a:solidFill>
                  <a:srgbClr val="FEFFFF"/>
                </a:solidFill>
                <a:latin typeface="Lucida Sans"/>
                <a:cs typeface="Lucida Sans"/>
              </a:rPr>
              <a:t>Understanding </a:t>
            </a:r>
            <a:r>
              <a:rPr sz="1800" spc="-114" dirty="0">
                <a:solidFill>
                  <a:srgbClr val="FEFFFF"/>
                </a:solidFill>
                <a:latin typeface="Lucida Sans"/>
                <a:cs typeface="Lucida Sans"/>
              </a:rPr>
              <a:t>experiments</a:t>
            </a:r>
            <a:r>
              <a:rPr sz="1800" spc="-430" dirty="0">
                <a:solidFill>
                  <a:srgbClr val="FEFFFF"/>
                </a:solidFill>
                <a:latin typeface="Lucida Sans"/>
                <a:cs typeface="Lucida Sans"/>
              </a:rPr>
              <a:t> </a:t>
            </a:r>
            <a:r>
              <a:rPr sz="1800" spc="-90" dirty="0">
                <a:solidFill>
                  <a:srgbClr val="FEFFFF"/>
                </a:solidFill>
                <a:latin typeface="Lucida Sans"/>
                <a:cs typeface="Lucida Sans"/>
              </a:rPr>
              <a:t>and  </a:t>
            </a:r>
            <a:r>
              <a:rPr sz="1800" spc="-85" dirty="0">
                <a:solidFill>
                  <a:srgbClr val="FEFFFF"/>
                </a:solidFill>
                <a:latin typeface="Lucida Sans"/>
                <a:cs typeface="Lucida Sans"/>
              </a:rPr>
              <a:t>research </a:t>
            </a:r>
            <a:r>
              <a:rPr sz="1800" spc="-75" dirty="0">
                <a:solidFill>
                  <a:srgbClr val="FEFFFF"/>
                </a:solidFill>
                <a:latin typeface="Lucida Sans"/>
                <a:cs typeface="Lucida Sans"/>
              </a:rPr>
              <a:t>is </a:t>
            </a:r>
            <a:r>
              <a:rPr sz="1800" spc="-85" dirty="0">
                <a:solidFill>
                  <a:srgbClr val="FEFFFF"/>
                </a:solidFill>
                <a:latin typeface="Lucida Sans"/>
                <a:cs typeface="Lucida Sans"/>
              </a:rPr>
              <a:t>critical </a:t>
            </a:r>
            <a:r>
              <a:rPr sz="1800" spc="-100" dirty="0">
                <a:solidFill>
                  <a:srgbClr val="FEFFFF"/>
                </a:solidFill>
                <a:latin typeface="Lucida Sans"/>
                <a:cs typeface="Lucida Sans"/>
              </a:rPr>
              <a:t>to </a:t>
            </a:r>
            <a:r>
              <a:rPr sz="1800" spc="-95" dirty="0">
                <a:solidFill>
                  <a:srgbClr val="FEFFFF"/>
                </a:solidFill>
                <a:latin typeface="Lucida Sans"/>
                <a:cs typeface="Lucida Sans"/>
              </a:rPr>
              <a:t>adapting  </a:t>
            </a:r>
            <a:r>
              <a:rPr sz="1800" spc="-105" dirty="0">
                <a:solidFill>
                  <a:srgbClr val="FEFFFF"/>
                </a:solidFill>
                <a:latin typeface="Lucida Sans"/>
                <a:cs typeface="Lucida Sans"/>
              </a:rPr>
              <a:t>your</a:t>
            </a:r>
            <a:r>
              <a:rPr sz="1800" spc="-190" dirty="0">
                <a:solidFill>
                  <a:srgbClr val="FEFFFF"/>
                </a:solidFill>
                <a:latin typeface="Lucida Sans"/>
                <a:cs typeface="Lucida Sans"/>
              </a:rPr>
              <a:t> </a:t>
            </a:r>
            <a:r>
              <a:rPr sz="1800" spc="-105" dirty="0">
                <a:solidFill>
                  <a:srgbClr val="FEFFFF"/>
                </a:solidFill>
                <a:latin typeface="Lucida Sans"/>
                <a:cs typeface="Lucida Sans"/>
              </a:rPr>
              <a:t>marketing</a:t>
            </a:r>
            <a:r>
              <a:rPr sz="1800" spc="-270" dirty="0">
                <a:solidFill>
                  <a:srgbClr val="FEFFFF"/>
                </a:solidFill>
                <a:latin typeface="Lucida Sans"/>
                <a:cs typeface="Lucida Sans"/>
              </a:rPr>
              <a:t> </a:t>
            </a:r>
            <a:r>
              <a:rPr sz="1800" spc="-80" dirty="0">
                <a:solidFill>
                  <a:srgbClr val="FEFFFF"/>
                </a:solidFill>
                <a:latin typeface="Lucida Sans"/>
                <a:cs typeface="Lucida Sans"/>
              </a:rPr>
              <a:t>strategy</a:t>
            </a:r>
            <a:r>
              <a:rPr sz="1800" spc="-240" dirty="0">
                <a:solidFill>
                  <a:srgbClr val="FEFFFF"/>
                </a:solidFill>
                <a:latin typeface="Lucida Sans"/>
                <a:cs typeface="Lucida Sans"/>
              </a:rPr>
              <a:t> </a:t>
            </a:r>
            <a:r>
              <a:rPr sz="1800" spc="-100" dirty="0">
                <a:solidFill>
                  <a:srgbClr val="FEFFFF"/>
                </a:solidFill>
                <a:latin typeface="Lucida Sans"/>
                <a:cs typeface="Lucida Sans"/>
              </a:rPr>
              <a:t>to</a:t>
            </a:r>
            <a:r>
              <a:rPr sz="1800" spc="-270" dirty="0">
                <a:solidFill>
                  <a:srgbClr val="FEFFFF"/>
                </a:solidFill>
                <a:latin typeface="Lucida Sans"/>
                <a:cs typeface="Lucida Sans"/>
              </a:rPr>
              <a:t> </a:t>
            </a:r>
            <a:r>
              <a:rPr sz="1800" spc="-100" dirty="0">
                <a:solidFill>
                  <a:srgbClr val="FEFFFF"/>
                </a:solidFill>
                <a:latin typeface="Lucida Sans"/>
                <a:cs typeface="Lucida Sans"/>
              </a:rPr>
              <a:t>meet  </a:t>
            </a:r>
            <a:r>
              <a:rPr sz="1800" spc="-105" dirty="0">
                <a:solidFill>
                  <a:srgbClr val="FEFFFF"/>
                </a:solidFill>
                <a:latin typeface="Lucida Sans"/>
                <a:cs typeface="Lucida Sans"/>
              </a:rPr>
              <a:t>your</a:t>
            </a:r>
            <a:r>
              <a:rPr sz="1800" spc="-225" dirty="0">
                <a:solidFill>
                  <a:srgbClr val="FEFFFF"/>
                </a:solidFill>
                <a:latin typeface="Lucida Sans"/>
                <a:cs typeface="Lucida Sans"/>
              </a:rPr>
              <a:t> </a:t>
            </a:r>
            <a:r>
              <a:rPr sz="1800" spc="-80" dirty="0">
                <a:solidFill>
                  <a:srgbClr val="FEFFFF"/>
                </a:solidFill>
                <a:latin typeface="Lucida Sans"/>
                <a:cs typeface="Lucida Sans"/>
              </a:rPr>
              <a:t>goals</a:t>
            </a:r>
            <a:endParaRPr sz="1800">
              <a:latin typeface="Lucida Sans"/>
              <a:cs typeface="Lucida Sans"/>
            </a:endParaRPr>
          </a:p>
        </p:txBody>
      </p:sp>
      <p:sp>
        <p:nvSpPr>
          <p:cNvPr id="4" name="object 4"/>
          <p:cNvSpPr txBox="1"/>
          <p:nvPr/>
        </p:nvSpPr>
        <p:spPr>
          <a:xfrm>
            <a:off x="2979809" y="5109110"/>
            <a:ext cx="6027420" cy="706755"/>
          </a:xfrm>
          <a:prstGeom prst="rect">
            <a:avLst/>
          </a:prstGeom>
        </p:spPr>
        <p:txBody>
          <a:bodyPr vert="horz" wrap="square" lIns="0" tIns="89535" rIns="0" bIns="0" rtlCol="0">
            <a:spAutoFit/>
          </a:bodyPr>
          <a:lstStyle/>
          <a:p>
            <a:pPr algn="ctr">
              <a:lnSpc>
                <a:spcPct val="100000"/>
              </a:lnSpc>
              <a:spcBef>
                <a:spcPts val="705"/>
              </a:spcBef>
            </a:pPr>
            <a:r>
              <a:rPr sz="1600" spc="-70" dirty="0">
                <a:solidFill>
                  <a:srgbClr val="333333"/>
                </a:solidFill>
                <a:latin typeface="Lucida Sans"/>
                <a:cs typeface="Lucida Sans"/>
              </a:rPr>
              <a:t>The </a:t>
            </a:r>
            <a:r>
              <a:rPr sz="1600" spc="-105" dirty="0">
                <a:solidFill>
                  <a:srgbClr val="333333"/>
                </a:solidFill>
                <a:latin typeface="Lucida Sans"/>
                <a:cs typeface="Lucida Sans"/>
              </a:rPr>
              <a:t>key to </a:t>
            </a:r>
            <a:r>
              <a:rPr sz="1600" spc="-110" dirty="0">
                <a:solidFill>
                  <a:srgbClr val="333333"/>
                </a:solidFill>
                <a:latin typeface="Lucida Sans"/>
                <a:cs typeface="Lucida Sans"/>
              </a:rPr>
              <a:t>good </a:t>
            </a:r>
            <a:r>
              <a:rPr sz="1600" spc="-95" dirty="0">
                <a:solidFill>
                  <a:srgbClr val="333333"/>
                </a:solidFill>
                <a:latin typeface="Lucida Sans"/>
                <a:cs typeface="Lucida Sans"/>
              </a:rPr>
              <a:t>research  </a:t>
            </a:r>
            <a:r>
              <a:rPr sz="1600" spc="-110" dirty="0">
                <a:solidFill>
                  <a:srgbClr val="333333"/>
                </a:solidFill>
                <a:latin typeface="Lucida Sans"/>
                <a:cs typeface="Lucida Sans"/>
              </a:rPr>
              <a:t>and </a:t>
            </a:r>
            <a:r>
              <a:rPr sz="1600" spc="-95" dirty="0">
                <a:solidFill>
                  <a:srgbClr val="333333"/>
                </a:solidFill>
                <a:latin typeface="Lucida Sans"/>
                <a:cs typeface="Lucida Sans"/>
              </a:rPr>
              <a:t>strategy is </a:t>
            </a:r>
            <a:r>
              <a:rPr sz="1600" spc="-100" dirty="0">
                <a:solidFill>
                  <a:srgbClr val="333333"/>
                </a:solidFill>
                <a:latin typeface="Lucida Sans"/>
                <a:cs typeface="Lucida Sans"/>
              </a:rPr>
              <a:t>answering </a:t>
            </a:r>
            <a:r>
              <a:rPr sz="1600" spc="-85" dirty="0">
                <a:solidFill>
                  <a:srgbClr val="333333"/>
                </a:solidFill>
                <a:latin typeface="Lucida Sans"/>
                <a:cs typeface="Lucida Sans"/>
              </a:rPr>
              <a:t>these</a:t>
            </a:r>
            <a:r>
              <a:rPr sz="1600" spc="-345" dirty="0">
                <a:solidFill>
                  <a:srgbClr val="333333"/>
                </a:solidFill>
                <a:latin typeface="Lucida Sans"/>
                <a:cs typeface="Lucida Sans"/>
              </a:rPr>
              <a:t> </a:t>
            </a:r>
            <a:r>
              <a:rPr sz="1600" spc="-105" dirty="0">
                <a:solidFill>
                  <a:srgbClr val="333333"/>
                </a:solidFill>
                <a:latin typeface="Lucida Sans"/>
                <a:cs typeface="Lucida Sans"/>
              </a:rPr>
              <a:t>questions:</a:t>
            </a:r>
            <a:endParaRPr sz="1600">
              <a:latin typeface="Lucida Sans"/>
              <a:cs typeface="Lucida Sans"/>
            </a:endParaRPr>
          </a:p>
          <a:p>
            <a:pPr marL="16510" algn="ctr">
              <a:lnSpc>
                <a:spcPct val="100000"/>
              </a:lnSpc>
              <a:spcBef>
                <a:spcPts val="680"/>
              </a:spcBef>
              <a:tabLst>
                <a:tab pos="740410" algn="l"/>
                <a:tab pos="1438910" algn="l"/>
                <a:tab pos="2226310" algn="l"/>
                <a:tab pos="3065145" algn="l"/>
              </a:tabLst>
            </a:pPr>
            <a:r>
              <a:rPr sz="1800" spc="-40" dirty="0">
                <a:solidFill>
                  <a:srgbClr val="333333"/>
                </a:solidFill>
                <a:latin typeface="Lucida Sans"/>
                <a:cs typeface="Lucida Sans"/>
              </a:rPr>
              <a:t>Who?	</a:t>
            </a:r>
            <a:r>
              <a:rPr sz="1800" spc="-25" dirty="0">
                <a:solidFill>
                  <a:srgbClr val="333333"/>
                </a:solidFill>
                <a:latin typeface="Lucida Sans"/>
                <a:cs typeface="Lucida Sans"/>
              </a:rPr>
              <a:t>Why?	What?	</a:t>
            </a:r>
            <a:r>
              <a:rPr sz="1800" spc="-55" dirty="0">
                <a:solidFill>
                  <a:srgbClr val="333333"/>
                </a:solidFill>
                <a:latin typeface="Lucida Sans"/>
                <a:cs typeface="Lucida Sans"/>
              </a:rPr>
              <a:t>When?	</a:t>
            </a:r>
            <a:r>
              <a:rPr sz="1800" spc="-70" dirty="0">
                <a:solidFill>
                  <a:srgbClr val="333333"/>
                </a:solidFill>
                <a:latin typeface="Lucida Sans"/>
                <a:cs typeface="Lucida Sans"/>
              </a:rPr>
              <a:t>Where?</a:t>
            </a:r>
            <a:endParaRPr sz="1800">
              <a:latin typeface="Lucida Sans"/>
              <a:cs typeface="Lucida Sans"/>
            </a:endParaRPr>
          </a:p>
        </p:txBody>
      </p:sp>
      <p:sp>
        <p:nvSpPr>
          <p:cNvPr id="5" name="object 5"/>
          <p:cNvSpPr/>
          <p:nvPr/>
        </p:nvSpPr>
        <p:spPr>
          <a:xfrm>
            <a:off x="0" y="2095500"/>
            <a:ext cx="3975100" cy="2755900"/>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8216900" y="2095500"/>
            <a:ext cx="3975100" cy="27559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483100" y="3467100"/>
            <a:ext cx="2273300" cy="21209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496100" y="3441770"/>
            <a:ext cx="2237105" cy="2094230"/>
          </a:xfrm>
          <a:custGeom>
            <a:avLst/>
            <a:gdLst/>
            <a:ahLst/>
            <a:cxnLst/>
            <a:rect l="l" t="t" r="r" b="b"/>
            <a:pathLst>
              <a:path w="2237104" h="2094229">
                <a:moveTo>
                  <a:pt x="1891907" y="1822378"/>
                </a:moveTo>
                <a:lnTo>
                  <a:pt x="1203958" y="1822378"/>
                </a:lnTo>
                <a:lnTo>
                  <a:pt x="1524143" y="2011346"/>
                </a:lnTo>
                <a:lnTo>
                  <a:pt x="1861597" y="2085528"/>
                </a:lnTo>
                <a:lnTo>
                  <a:pt x="2128484" y="2094029"/>
                </a:lnTo>
                <a:lnTo>
                  <a:pt x="2236966" y="2085950"/>
                </a:lnTo>
                <a:lnTo>
                  <a:pt x="1916368" y="1853146"/>
                </a:lnTo>
                <a:lnTo>
                  <a:pt x="1891907" y="1822378"/>
                </a:lnTo>
                <a:close/>
              </a:path>
              <a:path w="2237104" h="2094229">
                <a:moveTo>
                  <a:pt x="1333164" y="0"/>
                </a:moveTo>
                <a:lnTo>
                  <a:pt x="1290400" y="201"/>
                </a:lnTo>
                <a:lnTo>
                  <a:pt x="1247812" y="1568"/>
                </a:lnTo>
                <a:lnTo>
                  <a:pt x="1205492" y="4025"/>
                </a:lnTo>
                <a:lnTo>
                  <a:pt x="1163531" y="7499"/>
                </a:lnTo>
                <a:lnTo>
                  <a:pt x="1122021" y="11915"/>
                </a:lnTo>
                <a:lnTo>
                  <a:pt x="1081053" y="17199"/>
                </a:lnTo>
                <a:lnTo>
                  <a:pt x="1040720" y="23276"/>
                </a:lnTo>
                <a:lnTo>
                  <a:pt x="1001112" y="30071"/>
                </a:lnTo>
                <a:lnTo>
                  <a:pt x="962321" y="37511"/>
                </a:lnTo>
                <a:lnTo>
                  <a:pt x="924439" y="45520"/>
                </a:lnTo>
                <a:lnTo>
                  <a:pt x="851768" y="62950"/>
                </a:lnTo>
                <a:lnTo>
                  <a:pt x="783831" y="81766"/>
                </a:lnTo>
                <a:lnTo>
                  <a:pt x="721361" y="101372"/>
                </a:lnTo>
                <a:lnTo>
                  <a:pt x="659442" y="123489"/>
                </a:lnTo>
                <a:lnTo>
                  <a:pt x="592446" y="152001"/>
                </a:lnTo>
                <a:lnTo>
                  <a:pt x="524797" y="185892"/>
                </a:lnTo>
                <a:lnTo>
                  <a:pt x="491018" y="204818"/>
                </a:lnTo>
                <a:lnTo>
                  <a:pt x="457423" y="225046"/>
                </a:lnTo>
                <a:lnTo>
                  <a:pt x="424129" y="246559"/>
                </a:lnTo>
                <a:lnTo>
                  <a:pt x="391252" y="269345"/>
                </a:lnTo>
                <a:lnTo>
                  <a:pt x="358908" y="293388"/>
                </a:lnTo>
                <a:lnTo>
                  <a:pt x="327213" y="318674"/>
                </a:lnTo>
                <a:lnTo>
                  <a:pt x="296283" y="345188"/>
                </a:lnTo>
                <a:lnTo>
                  <a:pt x="266234" y="372916"/>
                </a:lnTo>
                <a:lnTo>
                  <a:pt x="237183" y="401843"/>
                </a:lnTo>
                <a:lnTo>
                  <a:pt x="209245" y="431955"/>
                </a:lnTo>
                <a:lnTo>
                  <a:pt x="182536" y="463238"/>
                </a:lnTo>
                <a:lnTo>
                  <a:pt x="157172" y="495676"/>
                </a:lnTo>
                <a:lnTo>
                  <a:pt x="133270" y="529255"/>
                </a:lnTo>
                <a:lnTo>
                  <a:pt x="110946" y="563961"/>
                </a:lnTo>
                <a:lnTo>
                  <a:pt x="90315" y="599779"/>
                </a:lnTo>
                <a:lnTo>
                  <a:pt x="71493" y="636694"/>
                </a:lnTo>
                <a:lnTo>
                  <a:pt x="54598" y="674692"/>
                </a:lnTo>
                <a:lnTo>
                  <a:pt x="39744" y="713759"/>
                </a:lnTo>
                <a:lnTo>
                  <a:pt x="27048" y="753880"/>
                </a:lnTo>
                <a:lnTo>
                  <a:pt x="16627" y="795041"/>
                </a:lnTo>
                <a:lnTo>
                  <a:pt x="8595" y="837226"/>
                </a:lnTo>
                <a:lnTo>
                  <a:pt x="3069" y="880422"/>
                </a:lnTo>
                <a:lnTo>
                  <a:pt x="165" y="924613"/>
                </a:lnTo>
                <a:lnTo>
                  <a:pt x="0" y="969786"/>
                </a:lnTo>
                <a:lnTo>
                  <a:pt x="2688" y="1015925"/>
                </a:lnTo>
                <a:lnTo>
                  <a:pt x="8347" y="1063017"/>
                </a:lnTo>
                <a:lnTo>
                  <a:pt x="17093" y="1111046"/>
                </a:lnTo>
                <a:lnTo>
                  <a:pt x="29040" y="1159999"/>
                </a:lnTo>
                <a:lnTo>
                  <a:pt x="44307" y="1209860"/>
                </a:lnTo>
                <a:lnTo>
                  <a:pt x="63008" y="1260615"/>
                </a:lnTo>
                <a:lnTo>
                  <a:pt x="85259" y="1312250"/>
                </a:lnTo>
                <a:lnTo>
                  <a:pt x="111177" y="1364750"/>
                </a:lnTo>
                <a:lnTo>
                  <a:pt x="426520" y="1711597"/>
                </a:lnTo>
                <a:lnTo>
                  <a:pt x="786097" y="1838313"/>
                </a:lnTo>
                <a:lnTo>
                  <a:pt x="1081409" y="1842655"/>
                </a:lnTo>
                <a:lnTo>
                  <a:pt x="1203958" y="1822378"/>
                </a:lnTo>
                <a:lnTo>
                  <a:pt x="1891907" y="1822378"/>
                </a:lnTo>
                <a:lnTo>
                  <a:pt x="1792289" y="1697075"/>
                </a:lnTo>
                <a:lnTo>
                  <a:pt x="1779987" y="1609486"/>
                </a:lnTo>
                <a:lnTo>
                  <a:pt x="1794718" y="1582123"/>
                </a:lnTo>
                <a:lnTo>
                  <a:pt x="1887501" y="1552645"/>
                </a:lnTo>
                <a:lnTo>
                  <a:pt x="2076485" y="1425645"/>
                </a:lnTo>
                <a:lnTo>
                  <a:pt x="2227631" y="1143276"/>
                </a:lnTo>
                <a:lnTo>
                  <a:pt x="2206894" y="647690"/>
                </a:lnTo>
                <a:lnTo>
                  <a:pt x="2191690" y="591462"/>
                </a:lnTo>
                <a:lnTo>
                  <a:pt x="2174282" y="538334"/>
                </a:lnTo>
                <a:lnTo>
                  <a:pt x="2154760" y="488233"/>
                </a:lnTo>
                <a:lnTo>
                  <a:pt x="2133217" y="441084"/>
                </a:lnTo>
                <a:lnTo>
                  <a:pt x="2109743" y="396812"/>
                </a:lnTo>
                <a:lnTo>
                  <a:pt x="2084432" y="355344"/>
                </a:lnTo>
                <a:lnTo>
                  <a:pt x="2057373" y="316605"/>
                </a:lnTo>
                <a:lnTo>
                  <a:pt x="2028660" y="280519"/>
                </a:lnTo>
                <a:lnTo>
                  <a:pt x="1998383" y="247014"/>
                </a:lnTo>
                <a:lnTo>
                  <a:pt x="1966633" y="216014"/>
                </a:lnTo>
                <a:lnTo>
                  <a:pt x="1933504" y="187445"/>
                </a:lnTo>
                <a:lnTo>
                  <a:pt x="1899085" y="161232"/>
                </a:lnTo>
                <a:lnTo>
                  <a:pt x="1863469" y="137302"/>
                </a:lnTo>
                <a:lnTo>
                  <a:pt x="1826747" y="115579"/>
                </a:lnTo>
                <a:lnTo>
                  <a:pt x="1789011" y="95989"/>
                </a:lnTo>
                <a:lnTo>
                  <a:pt x="1750352" y="78458"/>
                </a:lnTo>
                <a:lnTo>
                  <a:pt x="1710862" y="62912"/>
                </a:lnTo>
                <a:lnTo>
                  <a:pt x="1670633" y="49275"/>
                </a:lnTo>
                <a:lnTo>
                  <a:pt x="1629755" y="37473"/>
                </a:lnTo>
                <a:lnTo>
                  <a:pt x="1588322" y="27433"/>
                </a:lnTo>
                <a:lnTo>
                  <a:pt x="1546423" y="19079"/>
                </a:lnTo>
                <a:lnTo>
                  <a:pt x="1504152" y="12336"/>
                </a:lnTo>
                <a:lnTo>
                  <a:pt x="1461598" y="7132"/>
                </a:lnTo>
                <a:lnTo>
                  <a:pt x="1418855" y="3391"/>
                </a:lnTo>
                <a:lnTo>
                  <a:pt x="1376013" y="1038"/>
                </a:lnTo>
                <a:lnTo>
                  <a:pt x="1333164" y="0"/>
                </a:lnTo>
                <a:close/>
              </a:path>
            </a:pathLst>
          </a:custGeom>
          <a:solidFill>
            <a:srgbClr val="0076FF"/>
          </a:solidFill>
        </p:spPr>
        <p:txBody>
          <a:bodyPr wrap="square" lIns="0" tIns="0" rIns="0" bIns="0" rtlCol="0"/>
          <a:lstStyle/>
          <a:p>
            <a:endParaRPr/>
          </a:p>
        </p:txBody>
      </p:sp>
      <p:sp>
        <p:nvSpPr>
          <p:cNvPr id="4" name="object 4"/>
          <p:cNvSpPr txBox="1"/>
          <p:nvPr/>
        </p:nvSpPr>
        <p:spPr>
          <a:xfrm>
            <a:off x="5005411" y="4162183"/>
            <a:ext cx="1049020" cy="391160"/>
          </a:xfrm>
          <a:prstGeom prst="rect">
            <a:avLst/>
          </a:prstGeom>
        </p:spPr>
        <p:txBody>
          <a:bodyPr vert="horz" wrap="square" lIns="0" tIns="12700" rIns="0" bIns="0" rtlCol="0">
            <a:spAutoFit/>
          </a:bodyPr>
          <a:lstStyle/>
          <a:p>
            <a:pPr marL="12700">
              <a:lnSpc>
                <a:spcPct val="100000"/>
              </a:lnSpc>
              <a:spcBef>
                <a:spcPts val="100"/>
              </a:spcBef>
            </a:pPr>
            <a:r>
              <a:rPr sz="2400" spc="-85" dirty="0">
                <a:solidFill>
                  <a:srgbClr val="FFFFFF"/>
                </a:solidFill>
                <a:latin typeface="Lucida Sans"/>
                <a:cs typeface="Lucida Sans"/>
              </a:rPr>
              <a:t>P</a:t>
            </a:r>
            <a:r>
              <a:rPr sz="2400" spc="-35" dirty="0">
                <a:solidFill>
                  <a:srgbClr val="FFFFFF"/>
                </a:solidFill>
                <a:latin typeface="Lucida Sans"/>
                <a:cs typeface="Lucida Sans"/>
              </a:rPr>
              <a:t>r</a:t>
            </a:r>
            <a:r>
              <a:rPr sz="2400" spc="-180" dirty="0">
                <a:solidFill>
                  <a:srgbClr val="FFFFFF"/>
                </a:solidFill>
                <a:latin typeface="Lucida Sans"/>
                <a:cs typeface="Lucida Sans"/>
              </a:rPr>
              <a:t>o</a:t>
            </a:r>
            <a:r>
              <a:rPr sz="2400" spc="-215" dirty="0">
                <a:solidFill>
                  <a:srgbClr val="FFFFFF"/>
                </a:solidFill>
                <a:latin typeface="Lucida Sans"/>
                <a:cs typeface="Lucida Sans"/>
              </a:rPr>
              <a:t>d</a:t>
            </a:r>
            <a:r>
              <a:rPr sz="2400" spc="-195" dirty="0">
                <a:solidFill>
                  <a:srgbClr val="FFFFFF"/>
                </a:solidFill>
                <a:latin typeface="Lucida Sans"/>
                <a:cs typeface="Lucida Sans"/>
              </a:rPr>
              <a:t>u</a:t>
            </a:r>
            <a:r>
              <a:rPr sz="2400" spc="-35" dirty="0">
                <a:solidFill>
                  <a:srgbClr val="FFFFFF"/>
                </a:solidFill>
                <a:latin typeface="Lucida Sans"/>
                <a:cs typeface="Lucida Sans"/>
              </a:rPr>
              <a:t>c</a:t>
            </a:r>
            <a:r>
              <a:rPr sz="2400" spc="-140" dirty="0">
                <a:solidFill>
                  <a:srgbClr val="FFFFFF"/>
                </a:solidFill>
                <a:latin typeface="Lucida Sans"/>
                <a:cs typeface="Lucida Sans"/>
              </a:rPr>
              <a:t>t</a:t>
            </a:r>
            <a:endParaRPr sz="2400">
              <a:latin typeface="Lucida Sans"/>
              <a:cs typeface="Lucida Sans"/>
            </a:endParaRPr>
          </a:p>
        </p:txBody>
      </p:sp>
      <p:sp>
        <p:nvSpPr>
          <p:cNvPr id="5" name="object 5"/>
          <p:cNvSpPr/>
          <p:nvPr/>
        </p:nvSpPr>
        <p:spPr>
          <a:xfrm>
            <a:off x="5321300" y="698500"/>
            <a:ext cx="3390900" cy="361950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5333926" y="673299"/>
            <a:ext cx="3340735" cy="3594100"/>
          </a:xfrm>
          <a:custGeom>
            <a:avLst/>
            <a:gdLst/>
            <a:ahLst/>
            <a:cxnLst/>
            <a:rect l="l" t="t" r="r" b="b"/>
            <a:pathLst>
              <a:path w="3340734" h="3594100">
                <a:moveTo>
                  <a:pt x="2515712" y="3055374"/>
                </a:moveTo>
                <a:lnTo>
                  <a:pt x="1865185" y="3055374"/>
                </a:lnTo>
                <a:lnTo>
                  <a:pt x="1983753" y="3075380"/>
                </a:lnTo>
                <a:lnTo>
                  <a:pt x="2115858" y="3223568"/>
                </a:lnTo>
                <a:lnTo>
                  <a:pt x="2207902" y="3593900"/>
                </a:lnTo>
                <a:lnTo>
                  <a:pt x="2280147" y="3495072"/>
                </a:lnTo>
                <a:lnTo>
                  <a:pt x="2430539" y="3253862"/>
                </a:lnTo>
                <a:lnTo>
                  <a:pt x="2515712" y="3055374"/>
                </a:lnTo>
                <a:close/>
              </a:path>
              <a:path w="3340734" h="3594100">
                <a:moveTo>
                  <a:pt x="2068347" y="0"/>
                </a:moveTo>
                <a:lnTo>
                  <a:pt x="2027113" y="1030"/>
                </a:lnTo>
                <a:lnTo>
                  <a:pt x="1985958" y="3127"/>
                </a:lnTo>
                <a:lnTo>
                  <a:pt x="1944918" y="6259"/>
                </a:lnTo>
                <a:lnTo>
                  <a:pt x="1904029" y="10393"/>
                </a:lnTo>
                <a:lnTo>
                  <a:pt x="1863325" y="15497"/>
                </a:lnTo>
                <a:lnTo>
                  <a:pt x="1822842" y="21539"/>
                </a:lnTo>
                <a:lnTo>
                  <a:pt x="1782614" y="28487"/>
                </a:lnTo>
                <a:lnTo>
                  <a:pt x="1742678" y="36307"/>
                </a:lnTo>
                <a:lnTo>
                  <a:pt x="1703068" y="44969"/>
                </a:lnTo>
                <a:lnTo>
                  <a:pt x="1663819" y="54439"/>
                </a:lnTo>
                <a:lnTo>
                  <a:pt x="1624967" y="64685"/>
                </a:lnTo>
                <a:lnTo>
                  <a:pt x="1586547" y="75675"/>
                </a:lnTo>
                <a:lnTo>
                  <a:pt x="1548593" y="87377"/>
                </a:lnTo>
                <a:lnTo>
                  <a:pt x="1511142" y="99759"/>
                </a:lnTo>
                <a:lnTo>
                  <a:pt x="1474228" y="112787"/>
                </a:lnTo>
                <a:lnTo>
                  <a:pt x="1437887" y="126431"/>
                </a:lnTo>
                <a:lnTo>
                  <a:pt x="1402153" y="140656"/>
                </a:lnTo>
                <a:lnTo>
                  <a:pt x="1332649" y="170727"/>
                </a:lnTo>
                <a:lnTo>
                  <a:pt x="1265999" y="202739"/>
                </a:lnTo>
                <a:lnTo>
                  <a:pt x="1202483" y="236437"/>
                </a:lnTo>
                <a:lnTo>
                  <a:pt x="1146028" y="269206"/>
                </a:lnTo>
                <a:lnTo>
                  <a:pt x="1092252" y="302239"/>
                </a:lnTo>
                <a:lnTo>
                  <a:pt x="1036306" y="338271"/>
                </a:lnTo>
                <a:lnTo>
                  <a:pt x="978561" y="377235"/>
                </a:lnTo>
                <a:lnTo>
                  <a:pt x="919386" y="419060"/>
                </a:lnTo>
                <a:lnTo>
                  <a:pt x="859149" y="463677"/>
                </a:lnTo>
                <a:lnTo>
                  <a:pt x="828749" y="487012"/>
                </a:lnTo>
                <a:lnTo>
                  <a:pt x="798221" y="511019"/>
                </a:lnTo>
                <a:lnTo>
                  <a:pt x="767612" y="535690"/>
                </a:lnTo>
                <a:lnTo>
                  <a:pt x="736969" y="561015"/>
                </a:lnTo>
                <a:lnTo>
                  <a:pt x="706337" y="586988"/>
                </a:lnTo>
                <a:lnTo>
                  <a:pt x="675763" y="613598"/>
                </a:lnTo>
                <a:lnTo>
                  <a:pt x="645293" y="640837"/>
                </a:lnTo>
                <a:lnTo>
                  <a:pt x="614973" y="668697"/>
                </a:lnTo>
                <a:lnTo>
                  <a:pt x="584849" y="697169"/>
                </a:lnTo>
                <a:lnTo>
                  <a:pt x="554967" y="726245"/>
                </a:lnTo>
                <a:lnTo>
                  <a:pt x="525374" y="755915"/>
                </a:lnTo>
                <a:lnTo>
                  <a:pt x="496114" y="786171"/>
                </a:lnTo>
                <a:lnTo>
                  <a:pt x="467236" y="817005"/>
                </a:lnTo>
                <a:lnTo>
                  <a:pt x="438785" y="848408"/>
                </a:lnTo>
                <a:lnTo>
                  <a:pt x="410806" y="880371"/>
                </a:lnTo>
                <a:lnTo>
                  <a:pt x="383346" y="912886"/>
                </a:lnTo>
                <a:lnTo>
                  <a:pt x="356452" y="945944"/>
                </a:lnTo>
                <a:lnTo>
                  <a:pt x="330169" y="979536"/>
                </a:lnTo>
                <a:lnTo>
                  <a:pt x="304543" y="1013654"/>
                </a:lnTo>
                <a:lnTo>
                  <a:pt x="279621" y="1048290"/>
                </a:lnTo>
                <a:lnTo>
                  <a:pt x="255449" y="1083434"/>
                </a:lnTo>
                <a:lnTo>
                  <a:pt x="232073" y="1119077"/>
                </a:lnTo>
                <a:lnTo>
                  <a:pt x="209539" y="1155213"/>
                </a:lnTo>
                <a:lnTo>
                  <a:pt x="187893" y="1191831"/>
                </a:lnTo>
                <a:lnTo>
                  <a:pt x="167181" y="1228923"/>
                </a:lnTo>
                <a:lnTo>
                  <a:pt x="147450" y="1266480"/>
                </a:lnTo>
                <a:lnTo>
                  <a:pt x="128745" y="1304495"/>
                </a:lnTo>
                <a:lnTo>
                  <a:pt x="111113" y="1342957"/>
                </a:lnTo>
                <a:lnTo>
                  <a:pt x="94600" y="1381859"/>
                </a:lnTo>
                <a:lnTo>
                  <a:pt x="79252" y="1421193"/>
                </a:lnTo>
                <a:lnTo>
                  <a:pt x="65115" y="1460948"/>
                </a:lnTo>
                <a:lnTo>
                  <a:pt x="52236" y="1501118"/>
                </a:lnTo>
                <a:lnTo>
                  <a:pt x="40660" y="1541692"/>
                </a:lnTo>
                <a:lnTo>
                  <a:pt x="30433" y="1582664"/>
                </a:lnTo>
                <a:lnTo>
                  <a:pt x="21603" y="1624023"/>
                </a:lnTo>
                <a:lnTo>
                  <a:pt x="14214" y="1665761"/>
                </a:lnTo>
                <a:lnTo>
                  <a:pt x="8313" y="1707870"/>
                </a:lnTo>
                <a:lnTo>
                  <a:pt x="3946" y="1750341"/>
                </a:lnTo>
                <a:lnTo>
                  <a:pt x="1160" y="1793166"/>
                </a:lnTo>
                <a:lnTo>
                  <a:pt x="0" y="1836335"/>
                </a:lnTo>
                <a:lnTo>
                  <a:pt x="512" y="1879841"/>
                </a:lnTo>
                <a:lnTo>
                  <a:pt x="2743" y="1923674"/>
                </a:lnTo>
                <a:lnTo>
                  <a:pt x="6739" y="1967826"/>
                </a:lnTo>
                <a:lnTo>
                  <a:pt x="12546" y="2012288"/>
                </a:lnTo>
                <a:lnTo>
                  <a:pt x="20211" y="2057052"/>
                </a:lnTo>
                <a:lnTo>
                  <a:pt x="29778" y="2102110"/>
                </a:lnTo>
                <a:lnTo>
                  <a:pt x="41295" y="2147452"/>
                </a:lnTo>
                <a:lnTo>
                  <a:pt x="54807" y="2193069"/>
                </a:lnTo>
                <a:lnTo>
                  <a:pt x="70361" y="2238954"/>
                </a:lnTo>
                <a:lnTo>
                  <a:pt x="88003" y="2285098"/>
                </a:lnTo>
                <a:lnTo>
                  <a:pt x="107779" y="2331491"/>
                </a:lnTo>
                <a:lnTo>
                  <a:pt x="129735" y="2378126"/>
                </a:lnTo>
                <a:lnTo>
                  <a:pt x="153917" y="2424994"/>
                </a:lnTo>
                <a:lnTo>
                  <a:pt x="180372" y="2472086"/>
                </a:lnTo>
                <a:lnTo>
                  <a:pt x="209145" y="2519393"/>
                </a:lnTo>
                <a:lnTo>
                  <a:pt x="240283" y="2566907"/>
                </a:lnTo>
                <a:lnTo>
                  <a:pt x="273832" y="2614620"/>
                </a:lnTo>
                <a:lnTo>
                  <a:pt x="847009" y="3142881"/>
                </a:lnTo>
                <a:lnTo>
                  <a:pt x="1339404" y="3248479"/>
                </a:lnTo>
                <a:lnTo>
                  <a:pt x="1683994" y="3150889"/>
                </a:lnTo>
                <a:lnTo>
                  <a:pt x="1813751" y="3069586"/>
                </a:lnTo>
                <a:lnTo>
                  <a:pt x="1865185" y="3055374"/>
                </a:lnTo>
                <a:lnTo>
                  <a:pt x="2515712" y="3055374"/>
                </a:lnTo>
                <a:lnTo>
                  <a:pt x="2559565" y="2953181"/>
                </a:lnTo>
                <a:lnTo>
                  <a:pt x="2567711" y="2675939"/>
                </a:lnTo>
                <a:lnTo>
                  <a:pt x="2737917" y="2538596"/>
                </a:lnTo>
                <a:lnTo>
                  <a:pt x="3079838" y="2155891"/>
                </a:lnTo>
                <a:lnTo>
                  <a:pt x="3340429" y="1571811"/>
                </a:lnTo>
                <a:lnTo>
                  <a:pt x="3266645" y="830345"/>
                </a:lnTo>
                <a:lnTo>
                  <a:pt x="3243629" y="775887"/>
                </a:lnTo>
                <a:lnTo>
                  <a:pt x="3219497" y="723593"/>
                </a:lnTo>
                <a:lnTo>
                  <a:pt x="3194283" y="673432"/>
                </a:lnTo>
                <a:lnTo>
                  <a:pt x="3168023" y="625371"/>
                </a:lnTo>
                <a:lnTo>
                  <a:pt x="3140753" y="579379"/>
                </a:lnTo>
                <a:lnTo>
                  <a:pt x="3112507" y="535422"/>
                </a:lnTo>
                <a:lnTo>
                  <a:pt x="3083320" y="493468"/>
                </a:lnTo>
                <a:lnTo>
                  <a:pt x="3053228" y="453485"/>
                </a:lnTo>
                <a:lnTo>
                  <a:pt x="3022266" y="415441"/>
                </a:lnTo>
                <a:lnTo>
                  <a:pt x="2990469" y="379304"/>
                </a:lnTo>
                <a:lnTo>
                  <a:pt x="2957872" y="345041"/>
                </a:lnTo>
                <a:lnTo>
                  <a:pt x="2924511" y="312620"/>
                </a:lnTo>
                <a:lnTo>
                  <a:pt x="2890420" y="282008"/>
                </a:lnTo>
                <a:lnTo>
                  <a:pt x="2855636" y="253174"/>
                </a:lnTo>
                <a:lnTo>
                  <a:pt x="2820192" y="226085"/>
                </a:lnTo>
                <a:lnTo>
                  <a:pt x="2784124" y="200708"/>
                </a:lnTo>
                <a:lnTo>
                  <a:pt x="2747468" y="177012"/>
                </a:lnTo>
                <a:lnTo>
                  <a:pt x="2710258" y="154965"/>
                </a:lnTo>
                <a:lnTo>
                  <a:pt x="2672530" y="134533"/>
                </a:lnTo>
                <a:lnTo>
                  <a:pt x="2634319" y="115684"/>
                </a:lnTo>
                <a:lnTo>
                  <a:pt x="2595660" y="98387"/>
                </a:lnTo>
                <a:lnTo>
                  <a:pt x="2556589" y="82609"/>
                </a:lnTo>
                <a:lnTo>
                  <a:pt x="2517140" y="68318"/>
                </a:lnTo>
                <a:lnTo>
                  <a:pt x="2477348" y="55481"/>
                </a:lnTo>
                <a:lnTo>
                  <a:pt x="2437250" y="44066"/>
                </a:lnTo>
                <a:lnTo>
                  <a:pt x="2396879" y="34041"/>
                </a:lnTo>
                <a:lnTo>
                  <a:pt x="2356272" y="25373"/>
                </a:lnTo>
                <a:lnTo>
                  <a:pt x="2315463" y="18031"/>
                </a:lnTo>
                <a:lnTo>
                  <a:pt x="2274488" y="11982"/>
                </a:lnTo>
                <a:lnTo>
                  <a:pt x="2233381" y="7193"/>
                </a:lnTo>
                <a:lnTo>
                  <a:pt x="2192179" y="3633"/>
                </a:lnTo>
                <a:lnTo>
                  <a:pt x="2150916" y="1269"/>
                </a:lnTo>
                <a:lnTo>
                  <a:pt x="2109627" y="68"/>
                </a:lnTo>
                <a:lnTo>
                  <a:pt x="2068347" y="0"/>
                </a:lnTo>
                <a:close/>
              </a:path>
            </a:pathLst>
          </a:custGeom>
          <a:solidFill>
            <a:srgbClr val="54C7FC"/>
          </a:solidFill>
        </p:spPr>
        <p:txBody>
          <a:bodyPr wrap="square" lIns="0" tIns="0" rIns="0" bIns="0" rtlCol="0"/>
          <a:lstStyle/>
          <a:p>
            <a:endParaRPr/>
          </a:p>
        </p:txBody>
      </p:sp>
      <p:sp>
        <p:nvSpPr>
          <p:cNvPr id="7" name="object 7"/>
          <p:cNvSpPr txBox="1"/>
          <p:nvPr/>
        </p:nvSpPr>
        <p:spPr>
          <a:xfrm>
            <a:off x="6052008" y="2156299"/>
            <a:ext cx="675005" cy="391160"/>
          </a:xfrm>
          <a:prstGeom prst="rect">
            <a:avLst/>
          </a:prstGeom>
        </p:spPr>
        <p:txBody>
          <a:bodyPr vert="horz" wrap="square" lIns="0" tIns="12700" rIns="0" bIns="0" rtlCol="0">
            <a:spAutoFit/>
          </a:bodyPr>
          <a:lstStyle/>
          <a:p>
            <a:pPr marL="12700">
              <a:lnSpc>
                <a:spcPct val="100000"/>
              </a:lnSpc>
              <a:spcBef>
                <a:spcPts val="100"/>
              </a:spcBef>
            </a:pPr>
            <a:r>
              <a:rPr sz="2400" spc="-85" dirty="0">
                <a:solidFill>
                  <a:srgbClr val="FFFFFF"/>
                </a:solidFill>
                <a:latin typeface="Lucida Sans"/>
                <a:cs typeface="Lucida Sans"/>
              </a:rPr>
              <a:t>P</a:t>
            </a:r>
            <a:r>
              <a:rPr sz="2400" spc="-35" dirty="0">
                <a:solidFill>
                  <a:srgbClr val="FFFFFF"/>
                </a:solidFill>
                <a:latin typeface="Lucida Sans"/>
                <a:cs typeface="Lucida Sans"/>
              </a:rPr>
              <a:t>r</a:t>
            </a:r>
            <a:r>
              <a:rPr sz="2400" spc="-200" dirty="0">
                <a:solidFill>
                  <a:srgbClr val="FFFFFF"/>
                </a:solidFill>
                <a:latin typeface="Lucida Sans"/>
                <a:cs typeface="Lucida Sans"/>
              </a:rPr>
              <a:t>i</a:t>
            </a:r>
            <a:r>
              <a:rPr sz="2400" spc="-35" dirty="0">
                <a:solidFill>
                  <a:srgbClr val="FFFFFF"/>
                </a:solidFill>
                <a:latin typeface="Lucida Sans"/>
                <a:cs typeface="Lucida Sans"/>
              </a:rPr>
              <a:t>c</a:t>
            </a:r>
            <a:r>
              <a:rPr sz="2400" spc="-130" dirty="0">
                <a:solidFill>
                  <a:srgbClr val="FFFFFF"/>
                </a:solidFill>
                <a:latin typeface="Lucida Sans"/>
                <a:cs typeface="Lucida Sans"/>
              </a:rPr>
              <a:t>e</a:t>
            </a:r>
            <a:endParaRPr sz="2400">
              <a:latin typeface="Lucida Sans"/>
              <a:cs typeface="Lucida Sans"/>
            </a:endParaRPr>
          </a:p>
        </p:txBody>
      </p:sp>
      <p:sp>
        <p:nvSpPr>
          <p:cNvPr id="8" name="object 8"/>
          <p:cNvSpPr/>
          <p:nvPr/>
        </p:nvSpPr>
        <p:spPr>
          <a:xfrm>
            <a:off x="7150100" y="1193800"/>
            <a:ext cx="2857500" cy="2984500"/>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7166281" y="1168409"/>
            <a:ext cx="2828925" cy="2959100"/>
          </a:xfrm>
          <a:custGeom>
            <a:avLst/>
            <a:gdLst/>
            <a:ahLst/>
            <a:cxnLst/>
            <a:rect l="l" t="t" r="r" b="b"/>
            <a:pathLst>
              <a:path w="2828925" h="2959100">
                <a:moveTo>
                  <a:pt x="1435765" y="0"/>
                </a:moveTo>
                <a:lnTo>
                  <a:pt x="1393212" y="560"/>
                </a:lnTo>
                <a:lnTo>
                  <a:pt x="1350665" y="2030"/>
                </a:lnTo>
                <a:lnTo>
                  <a:pt x="1308157" y="4400"/>
                </a:lnTo>
                <a:lnTo>
                  <a:pt x="1265723" y="7665"/>
                </a:lnTo>
                <a:lnTo>
                  <a:pt x="1223396" y="11816"/>
                </a:lnTo>
                <a:lnTo>
                  <a:pt x="1181209" y="16848"/>
                </a:lnTo>
                <a:lnTo>
                  <a:pt x="1139196" y="22751"/>
                </a:lnTo>
                <a:lnTo>
                  <a:pt x="1097391" y="29520"/>
                </a:lnTo>
                <a:lnTo>
                  <a:pt x="1055827" y="37146"/>
                </a:lnTo>
                <a:lnTo>
                  <a:pt x="1014537" y="45624"/>
                </a:lnTo>
                <a:lnTo>
                  <a:pt x="973557" y="54945"/>
                </a:lnTo>
                <a:lnTo>
                  <a:pt x="932918" y="65103"/>
                </a:lnTo>
                <a:lnTo>
                  <a:pt x="892654" y="76089"/>
                </a:lnTo>
                <a:lnTo>
                  <a:pt x="852800" y="87898"/>
                </a:lnTo>
                <a:lnTo>
                  <a:pt x="813389" y="100521"/>
                </a:lnTo>
                <a:lnTo>
                  <a:pt x="774454" y="113952"/>
                </a:lnTo>
                <a:lnTo>
                  <a:pt x="736028" y="128183"/>
                </a:lnTo>
                <a:lnTo>
                  <a:pt x="698147" y="143207"/>
                </a:lnTo>
                <a:lnTo>
                  <a:pt x="660842" y="159018"/>
                </a:lnTo>
                <a:lnTo>
                  <a:pt x="624148" y="175607"/>
                </a:lnTo>
                <a:lnTo>
                  <a:pt x="588098" y="192967"/>
                </a:lnTo>
                <a:lnTo>
                  <a:pt x="552727" y="211092"/>
                </a:lnTo>
                <a:lnTo>
                  <a:pt x="130972" y="611066"/>
                </a:lnTo>
                <a:lnTo>
                  <a:pt x="0" y="1069887"/>
                </a:lnTo>
                <a:lnTo>
                  <a:pt x="22274" y="1447725"/>
                </a:lnTo>
                <a:lnTo>
                  <a:pt x="60262" y="1604744"/>
                </a:lnTo>
                <a:lnTo>
                  <a:pt x="321684" y="2144826"/>
                </a:lnTo>
                <a:lnTo>
                  <a:pt x="733535" y="2414407"/>
                </a:lnTo>
                <a:lnTo>
                  <a:pt x="1113986" y="2507334"/>
                </a:lnTo>
                <a:lnTo>
                  <a:pt x="1281210" y="2517455"/>
                </a:lnTo>
                <a:lnTo>
                  <a:pt x="1229220" y="2669246"/>
                </a:lnTo>
                <a:lnTo>
                  <a:pt x="1153244" y="2811860"/>
                </a:lnTo>
                <a:lnTo>
                  <a:pt x="1084653" y="2917680"/>
                </a:lnTo>
                <a:lnTo>
                  <a:pt x="1054817" y="2959090"/>
                </a:lnTo>
                <a:lnTo>
                  <a:pt x="1063152" y="2958653"/>
                </a:lnTo>
                <a:lnTo>
                  <a:pt x="1101715" y="2952078"/>
                </a:lnTo>
                <a:lnTo>
                  <a:pt x="1158883" y="2937556"/>
                </a:lnTo>
                <a:lnTo>
                  <a:pt x="1206230" y="2923427"/>
                </a:lnTo>
                <a:lnTo>
                  <a:pt x="1260195" y="2905716"/>
                </a:lnTo>
                <a:lnTo>
                  <a:pt x="1320118" y="2884403"/>
                </a:lnTo>
                <a:lnTo>
                  <a:pt x="1385337" y="2859469"/>
                </a:lnTo>
                <a:lnTo>
                  <a:pt x="1455194" y="2830894"/>
                </a:lnTo>
                <a:lnTo>
                  <a:pt x="1491655" y="2815236"/>
                </a:lnTo>
                <a:lnTo>
                  <a:pt x="1529027" y="2798659"/>
                </a:lnTo>
                <a:lnTo>
                  <a:pt x="1567228" y="2781162"/>
                </a:lnTo>
                <a:lnTo>
                  <a:pt x="1606176" y="2762743"/>
                </a:lnTo>
                <a:lnTo>
                  <a:pt x="1645788" y="2743399"/>
                </a:lnTo>
                <a:lnTo>
                  <a:pt x="1685981" y="2723127"/>
                </a:lnTo>
                <a:lnTo>
                  <a:pt x="1726673" y="2701925"/>
                </a:lnTo>
                <a:lnTo>
                  <a:pt x="1767782" y="2679791"/>
                </a:lnTo>
                <a:lnTo>
                  <a:pt x="1809224" y="2656721"/>
                </a:lnTo>
                <a:lnTo>
                  <a:pt x="1850918" y="2632714"/>
                </a:lnTo>
                <a:lnTo>
                  <a:pt x="1892780" y="2607768"/>
                </a:lnTo>
                <a:lnTo>
                  <a:pt x="1934729" y="2581879"/>
                </a:lnTo>
                <a:lnTo>
                  <a:pt x="1976681" y="2555045"/>
                </a:lnTo>
                <a:lnTo>
                  <a:pt x="2018554" y="2527264"/>
                </a:lnTo>
                <a:lnTo>
                  <a:pt x="2060266" y="2498532"/>
                </a:lnTo>
                <a:lnTo>
                  <a:pt x="2101734" y="2468849"/>
                </a:lnTo>
                <a:lnTo>
                  <a:pt x="2142876" y="2438211"/>
                </a:lnTo>
                <a:lnTo>
                  <a:pt x="2183608" y="2406616"/>
                </a:lnTo>
                <a:lnTo>
                  <a:pt x="2223849" y="2374061"/>
                </a:lnTo>
                <a:lnTo>
                  <a:pt x="2263515" y="2340544"/>
                </a:lnTo>
                <a:lnTo>
                  <a:pt x="2302525" y="2306062"/>
                </a:lnTo>
                <a:lnTo>
                  <a:pt x="2340796" y="2270614"/>
                </a:lnTo>
                <a:lnTo>
                  <a:pt x="2378245" y="2234195"/>
                </a:lnTo>
                <a:lnTo>
                  <a:pt x="2414790" y="2196805"/>
                </a:lnTo>
                <a:lnTo>
                  <a:pt x="2450348" y="2158440"/>
                </a:lnTo>
                <a:lnTo>
                  <a:pt x="2484836" y="2119098"/>
                </a:lnTo>
                <a:lnTo>
                  <a:pt x="2518173" y="2078777"/>
                </a:lnTo>
                <a:lnTo>
                  <a:pt x="2550275" y="2037473"/>
                </a:lnTo>
                <a:lnTo>
                  <a:pt x="2581060" y="1995186"/>
                </a:lnTo>
                <a:lnTo>
                  <a:pt x="2610446" y="1951911"/>
                </a:lnTo>
                <a:lnTo>
                  <a:pt x="2638349" y="1907647"/>
                </a:lnTo>
                <a:lnTo>
                  <a:pt x="2664688" y="1862392"/>
                </a:lnTo>
                <a:lnTo>
                  <a:pt x="2689380" y="1816142"/>
                </a:lnTo>
                <a:lnTo>
                  <a:pt x="2712342" y="1768895"/>
                </a:lnTo>
                <a:lnTo>
                  <a:pt x="2733492" y="1720649"/>
                </a:lnTo>
                <a:lnTo>
                  <a:pt x="2752747" y="1671401"/>
                </a:lnTo>
                <a:lnTo>
                  <a:pt x="2770025" y="1621149"/>
                </a:lnTo>
                <a:lnTo>
                  <a:pt x="2785242" y="1569891"/>
                </a:lnTo>
                <a:lnTo>
                  <a:pt x="2798318" y="1517623"/>
                </a:lnTo>
                <a:lnTo>
                  <a:pt x="2809168" y="1464344"/>
                </a:lnTo>
                <a:lnTo>
                  <a:pt x="2817711" y="1410051"/>
                </a:lnTo>
                <a:lnTo>
                  <a:pt x="2823865" y="1354741"/>
                </a:lnTo>
                <a:lnTo>
                  <a:pt x="2827545" y="1298412"/>
                </a:lnTo>
                <a:lnTo>
                  <a:pt x="2828670" y="1241062"/>
                </a:lnTo>
                <a:lnTo>
                  <a:pt x="2827158" y="1182688"/>
                </a:lnTo>
                <a:lnTo>
                  <a:pt x="2823812" y="1131167"/>
                </a:lnTo>
                <a:lnTo>
                  <a:pt x="2818860" y="1080900"/>
                </a:lnTo>
                <a:lnTo>
                  <a:pt x="2812335" y="1031880"/>
                </a:lnTo>
                <a:lnTo>
                  <a:pt x="2804271" y="984101"/>
                </a:lnTo>
                <a:lnTo>
                  <a:pt x="2794702" y="937554"/>
                </a:lnTo>
                <a:lnTo>
                  <a:pt x="2783661" y="892233"/>
                </a:lnTo>
                <a:lnTo>
                  <a:pt x="2771182" y="848130"/>
                </a:lnTo>
                <a:lnTo>
                  <a:pt x="2757298" y="805239"/>
                </a:lnTo>
                <a:lnTo>
                  <a:pt x="2742043" y="763551"/>
                </a:lnTo>
                <a:lnTo>
                  <a:pt x="2725451" y="723061"/>
                </a:lnTo>
                <a:lnTo>
                  <a:pt x="2707555" y="683759"/>
                </a:lnTo>
                <a:lnTo>
                  <a:pt x="2688389" y="645641"/>
                </a:lnTo>
                <a:lnTo>
                  <a:pt x="2667986" y="608697"/>
                </a:lnTo>
                <a:lnTo>
                  <a:pt x="2646380" y="572921"/>
                </a:lnTo>
                <a:lnTo>
                  <a:pt x="2623605" y="538306"/>
                </a:lnTo>
                <a:lnTo>
                  <a:pt x="2599693" y="504844"/>
                </a:lnTo>
                <a:lnTo>
                  <a:pt x="2574679" y="472529"/>
                </a:lnTo>
                <a:lnTo>
                  <a:pt x="2548597" y="441353"/>
                </a:lnTo>
                <a:lnTo>
                  <a:pt x="2521480" y="411309"/>
                </a:lnTo>
                <a:lnTo>
                  <a:pt x="2493360" y="382389"/>
                </a:lnTo>
                <a:lnTo>
                  <a:pt x="2464273" y="354587"/>
                </a:lnTo>
                <a:lnTo>
                  <a:pt x="2434252" y="327895"/>
                </a:lnTo>
                <a:lnTo>
                  <a:pt x="2403330" y="302306"/>
                </a:lnTo>
                <a:lnTo>
                  <a:pt x="2371540" y="277813"/>
                </a:lnTo>
                <a:lnTo>
                  <a:pt x="2338917" y="254409"/>
                </a:lnTo>
                <a:lnTo>
                  <a:pt x="2305494" y="232086"/>
                </a:lnTo>
                <a:lnTo>
                  <a:pt x="2271305" y="210838"/>
                </a:lnTo>
                <a:lnTo>
                  <a:pt x="2236383" y="190656"/>
                </a:lnTo>
                <a:lnTo>
                  <a:pt x="2200761" y="171534"/>
                </a:lnTo>
                <a:lnTo>
                  <a:pt x="2164474" y="153465"/>
                </a:lnTo>
                <a:lnTo>
                  <a:pt x="2127555" y="136442"/>
                </a:lnTo>
                <a:lnTo>
                  <a:pt x="2090037" y="120456"/>
                </a:lnTo>
                <a:lnTo>
                  <a:pt x="2051954" y="105501"/>
                </a:lnTo>
                <a:lnTo>
                  <a:pt x="2013340" y="91571"/>
                </a:lnTo>
                <a:lnTo>
                  <a:pt x="1974228" y="78656"/>
                </a:lnTo>
                <a:lnTo>
                  <a:pt x="1934652" y="66751"/>
                </a:lnTo>
                <a:lnTo>
                  <a:pt x="1894646" y="55849"/>
                </a:lnTo>
                <a:lnTo>
                  <a:pt x="1854243" y="45941"/>
                </a:lnTo>
                <a:lnTo>
                  <a:pt x="1813476" y="37021"/>
                </a:lnTo>
                <a:lnTo>
                  <a:pt x="1772379" y="29081"/>
                </a:lnTo>
                <a:lnTo>
                  <a:pt x="1730987" y="22115"/>
                </a:lnTo>
                <a:lnTo>
                  <a:pt x="1689331" y="16115"/>
                </a:lnTo>
                <a:lnTo>
                  <a:pt x="1647447" y="11074"/>
                </a:lnTo>
                <a:lnTo>
                  <a:pt x="1605367" y="6985"/>
                </a:lnTo>
                <a:lnTo>
                  <a:pt x="1563125" y="3840"/>
                </a:lnTo>
                <a:lnTo>
                  <a:pt x="1520755" y="1632"/>
                </a:lnTo>
                <a:lnTo>
                  <a:pt x="1478291" y="354"/>
                </a:lnTo>
                <a:lnTo>
                  <a:pt x="1435765" y="0"/>
                </a:lnTo>
                <a:close/>
              </a:path>
            </a:pathLst>
          </a:custGeom>
          <a:solidFill>
            <a:srgbClr val="FFCD00"/>
          </a:solidFill>
        </p:spPr>
        <p:txBody>
          <a:bodyPr wrap="square" lIns="0" tIns="0" rIns="0" bIns="0" rtlCol="0"/>
          <a:lstStyle/>
          <a:p>
            <a:endParaRPr/>
          </a:p>
        </p:txBody>
      </p:sp>
      <p:sp>
        <p:nvSpPr>
          <p:cNvPr id="10" name="object 10"/>
          <p:cNvSpPr txBox="1"/>
          <p:nvPr/>
        </p:nvSpPr>
        <p:spPr>
          <a:xfrm>
            <a:off x="7803632" y="1952759"/>
            <a:ext cx="1411605" cy="391160"/>
          </a:xfrm>
          <a:prstGeom prst="rect">
            <a:avLst/>
          </a:prstGeom>
        </p:spPr>
        <p:txBody>
          <a:bodyPr vert="horz" wrap="square" lIns="0" tIns="12700" rIns="0" bIns="0" rtlCol="0">
            <a:spAutoFit/>
          </a:bodyPr>
          <a:lstStyle/>
          <a:p>
            <a:pPr marL="12700">
              <a:lnSpc>
                <a:spcPct val="100000"/>
              </a:lnSpc>
              <a:spcBef>
                <a:spcPts val="100"/>
              </a:spcBef>
            </a:pPr>
            <a:r>
              <a:rPr sz="2400" spc="-135" dirty="0">
                <a:solidFill>
                  <a:srgbClr val="FFFFFF"/>
                </a:solidFill>
                <a:latin typeface="Lucida Sans"/>
                <a:cs typeface="Lucida Sans"/>
              </a:rPr>
              <a:t>Promotion</a:t>
            </a:r>
            <a:endParaRPr sz="2400">
              <a:latin typeface="Lucida Sans"/>
              <a:cs typeface="Lucida Sans"/>
            </a:endParaRPr>
          </a:p>
        </p:txBody>
      </p:sp>
      <p:sp>
        <p:nvSpPr>
          <p:cNvPr id="11" name="object 11"/>
          <p:cNvSpPr/>
          <p:nvPr/>
        </p:nvSpPr>
        <p:spPr>
          <a:xfrm>
            <a:off x="8864600" y="2387600"/>
            <a:ext cx="2463800" cy="2133600"/>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8877420" y="2362409"/>
            <a:ext cx="2438400" cy="2108200"/>
          </a:xfrm>
          <a:custGeom>
            <a:avLst/>
            <a:gdLst/>
            <a:ahLst/>
            <a:cxnLst/>
            <a:rect l="l" t="t" r="r" b="b"/>
            <a:pathLst>
              <a:path w="2438400" h="2108200">
                <a:moveTo>
                  <a:pt x="1042535" y="0"/>
                </a:moveTo>
                <a:lnTo>
                  <a:pt x="988709" y="68"/>
                </a:lnTo>
                <a:lnTo>
                  <a:pt x="936391" y="1889"/>
                </a:lnTo>
                <a:lnTo>
                  <a:pt x="885575" y="5420"/>
                </a:lnTo>
                <a:lnTo>
                  <a:pt x="836253" y="10615"/>
                </a:lnTo>
                <a:lnTo>
                  <a:pt x="788419" y="17431"/>
                </a:lnTo>
                <a:lnTo>
                  <a:pt x="742067" y="25824"/>
                </a:lnTo>
                <a:lnTo>
                  <a:pt x="697190" y="35748"/>
                </a:lnTo>
                <a:lnTo>
                  <a:pt x="653780" y="47160"/>
                </a:lnTo>
                <a:lnTo>
                  <a:pt x="611832" y="60016"/>
                </a:lnTo>
                <a:lnTo>
                  <a:pt x="571339" y="74271"/>
                </a:lnTo>
                <a:lnTo>
                  <a:pt x="532295" y="89881"/>
                </a:lnTo>
                <a:lnTo>
                  <a:pt x="494691" y="106801"/>
                </a:lnTo>
                <a:lnTo>
                  <a:pt x="458523" y="124988"/>
                </a:lnTo>
                <a:lnTo>
                  <a:pt x="423783" y="144396"/>
                </a:lnTo>
                <a:lnTo>
                  <a:pt x="390464" y="164983"/>
                </a:lnTo>
                <a:lnTo>
                  <a:pt x="358560" y="186702"/>
                </a:lnTo>
                <a:lnTo>
                  <a:pt x="298971" y="233365"/>
                </a:lnTo>
                <a:lnTo>
                  <a:pt x="244961" y="284031"/>
                </a:lnTo>
                <a:lnTo>
                  <a:pt x="196479" y="338344"/>
                </a:lnTo>
                <a:lnTo>
                  <a:pt x="153470" y="395951"/>
                </a:lnTo>
                <a:lnTo>
                  <a:pt x="115881" y="456498"/>
                </a:lnTo>
                <a:lnTo>
                  <a:pt x="83659" y="519630"/>
                </a:lnTo>
                <a:lnTo>
                  <a:pt x="56751" y="584993"/>
                </a:lnTo>
                <a:lnTo>
                  <a:pt x="35104" y="652233"/>
                </a:lnTo>
                <a:lnTo>
                  <a:pt x="18665" y="720995"/>
                </a:lnTo>
                <a:lnTo>
                  <a:pt x="7379" y="790925"/>
                </a:lnTo>
                <a:lnTo>
                  <a:pt x="1195" y="861669"/>
                </a:lnTo>
                <a:lnTo>
                  <a:pt x="0" y="897235"/>
                </a:lnTo>
                <a:lnTo>
                  <a:pt x="59" y="932872"/>
                </a:lnTo>
                <a:lnTo>
                  <a:pt x="3918" y="1004181"/>
                </a:lnTo>
                <a:lnTo>
                  <a:pt x="12718" y="1075241"/>
                </a:lnTo>
                <a:lnTo>
                  <a:pt x="26406" y="1145697"/>
                </a:lnTo>
                <a:lnTo>
                  <a:pt x="44930" y="1215196"/>
                </a:lnTo>
                <a:lnTo>
                  <a:pt x="68235" y="1283383"/>
                </a:lnTo>
                <a:lnTo>
                  <a:pt x="96270" y="1349904"/>
                </a:lnTo>
                <a:lnTo>
                  <a:pt x="128980" y="1414404"/>
                </a:lnTo>
                <a:lnTo>
                  <a:pt x="166312" y="1476530"/>
                </a:lnTo>
                <a:lnTo>
                  <a:pt x="208213" y="1535926"/>
                </a:lnTo>
                <a:lnTo>
                  <a:pt x="254631" y="1592239"/>
                </a:lnTo>
                <a:lnTo>
                  <a:pt x="305511" y="1645115"/>
                </a:lnTo>
                <a:lnTo>
                  <a:pt x="360801" y="1694199"/>
                </a:lnTo>
                <a:lnTo>
                  <a:pt x="420447" y="1739136"/>
                </a:lnTo>
                <a:lnTo>
                  <a:pt x="399957" y="1771772"/>
                </a:lnTo>
                <a:lnTo>
                  <a:pt x="341861" y="1845179"/>
                </a:lnTo>
                <a:lnTo>
                  <a:pt x="251223" y="1922605"/>
                </a:lnTo>
                <a:lnTo>
                  <a:pt x="133104" y="1967299"/>
                </a:lnTo>
                <a:lnTo>
                  <a:pt x="135178" y="1968167"/>
                </a:lnTo>
                <a:lnTo>
                  <a:pt x="182966" y="1986095"/>
                </a:lnTo>
                <a:lnTo>
                  <a:pt x="228889" y="2001463"/>
                </a:lnTo>
                <a:lnTo>
                  <a:pt x="288231" y="2019369"/>
                </a:lnTo>
                <a:lnTo>
                  <a:pt x="360038" y="2038517"/>
                </a:lnTo>
                <a:lnTo>
                  <a:pt x="400319" y="2048152"/>
                </a:lnTo>
                <a:lnTo>
                  <a:pt x="443360" y="2057610"/>
                </a:lnTo>
                <a:lnTo>
                  <a:pt x="489041" y="2066730"/>
                </a:lnTo>
                <a:lnTo>
                  <a:pt x="537244" y="2075350"/>
                </a:lnTo>
                <a:lnTo>
                  <a:pt x="587849" y="2083307"/>
                </a:lnTo>
                <a:lnTo>
                  <a:pt x="640739" y="2090440"/>
                </a:lnTo>
                <a:lnTo>
                  <a:pt x="695793" y="2096586"/>
                </a:lnTo>
                <a:lnTo>
                  <a:pt x="752893" y="2101583"/>
                </a:lnTo>
                <a:lnTo>
                  <a:pt x="811919" y="2105268"/>
                </a:lnTo>
                <a:lnTo>
                  <a:pt x="872754" y="2107480"/>
                </a:lnTo>
                <a:lnTo>
                  <a:pt x="935277" y="2108057"/>
                </a:lnTo>
                <a:lnTo>
                  <a:pt x="999371" y="2106836"/>
                </a:lnTo>
                <a:lnTo>
                  <a:pt x="1064915" y="2103656"/>
                </a:lnTo>
                <a:lnTo>
                  <a:pt x="1131792" y="2098353"/>
                </a:lnTo>
                <a:lnTo>
                  <a:pt x="1199881" y="2090767"/>
                </a:lnTo>
                <a:lnTo>
                  <a:pt x="1269065" y="2080734"/>
                </a:lnTo>
                <a:lnTo>
                  <a:pt x="1339224" y="2068092"/>
                </a:lnTo>
                <a:lnTo>
                  <a:pt x="1410238" y="2052680"/>
                </a:lnTo>
                <a:lnTo>
                  <a:pt x="1481990" y="2034335"/>
                </a:lnTo>
                <a:lnTo>
                  <a:pt x="1554361" y="2012895"/>
                </a:lnTo>
                <a:lnTo>
                  <a:pt x="1627230" y="1988198"/>
                </a:lnTo>
                <a:lnTo>
                  <a:pt x="1717819" y="1959143"/>
                </a:lnTo>
                <a:lnTo>
                  <a:pt x="1931374" y="1858281"/>
                </a:lnTo>
                <a:lnTo>
                  <a:pt x="2180575" y="1665071"/>
                </a:lnTo>
                <a:lnTo>
                  <a:pt x="2378104" y="1358971"/>
                </a:lnTo>
                <a:lnTo>
                  <a:pt x="2398196" y="1300811"/>
                </a:lnTo>
                <a:lnTo>
                  <a:pt x="2414458" y="1240235"/>
                </a:lnTo>
                <a:lnTo>
                  <a:pt x="2426675" y="1177602"/>
                </a:lnTo>
                <a:lnTo>
                  <a:pt x="2434632" y="1113275"/>
                </a:lnTo>
                <a:lnTo>
                  <a:pt x="2438115" y="1047615"/>
                </a:lnTo>
                <a:lnTo>
                  <a:pt x="2438112" y="1014399"/>
                </a:lnTo>
                <a:lnTo>
                  <a:pt x="2434481" y="947420"/>
                </a:lnTo>
                <a:lnTo>
                  <a:pt x="2425840" y="880012"/>
                </a:lnTo>
                <a:lnTo>
                  <a:pt x="2411974" y="812539"/>
                </a:lnTo>
                <a:lnTo>
                  <a:pt x="2392669" y="745361"/>
                </a:lnTo>
                <a:lnTo>
                  <a:pt x="2367710" y="678841"/>
                </a:lnTo>
                <a:lnTo>
                  <a:pt x="2336883" y="613340"/>
                </a:lnTo>
                <a:lnTo>
                  <a:pt x="2299973" y="549220"/>
                </a:lnTo>
                <a:lnTo>
                  <a:pt x="2256766" y="486843"/>
                </a:lnTo>
                <a:lnTo>
                  <a:pt x="2232734" y="456421"/>
                </a:lnTo>
                <a:lnTo>
                  <a:pt x="2207047" y="426571"/>
                </a:lnTo>
                <a:lnTo>
                  <a:pt x="2179678" y="397337"/>
                </a:lnTo>
                <a:lnTo>
                  <a:pt x="2150602" y="368765"/>
                </a:lnTo>
                <a:lnTo>
                  <a:pt x="2119790" y="340900"/>
                </a:lnTo>
                <a:lnTo>
                  <a:pt x="2087216" y="313787"/>
                </a:lnTo>
                <a:lnTo>
                  <a:pt x="2052853" y="287472"/>
                </a:lnTo>
                <a:lnTo>
                  <a:pt x="2016674" y="262000"/>
                </a:lnTo>
                <a:lnTo>
                  <a:pt x="1978654" y="237415"/>
                </a:lnTo>
                <a:lnTo>
                  <a:pt x="1938764" y="213764"/>
                </a:lnTo>
                <a:lnTo>
                  <a:pt x="1896978" y="191091"/>
                </a:lnTo>
                <a:lnTo>
                  <a:pt x="1853269" y="169442"/>
                </a:lnTo>
                <a:lnTo>
                  <a:pt x="1807610" y="148861"/>
                </a:lnTo>
                <a:lnTo>
                  <a:pt x="1759975" y="129395"/>
                </a:lnTo>
                <a:lnTo>
                  <a:pt x="1710337" y="111088"/>
                </a:lnTo>
                <a:lnTo>
                  <a:pt x="1658668" y="93986"/>
                </a:lnTo>
                <a:lnTo>
                  <a:pt x="1604943" y="78133"/>
                </a:lnTo>
                <a:lnTo>
                  <a:pt x="1549134" y="63575"/>
                </a:lnTo>
                <a:lnTo>
                  <a:pt x="1491215" y="50358"/>
                </a:lnTo>
                <a:lnTo>
                  <a:pt x="1431158" y="38526"/>
                </a:lnTo>
                <a:lnTo>
                  <a:pt x="1368937" y="28124"/>
                </a:lnTo>
                <a:lnTo>
                  <a:pt x="1304525" y="19198"/>
                </a:lnTo>
                <a:lnTo>
                  <a:pt x="1237895" y="11794"/>
                </a:lnTo>
                <a:lnTo>
                  <a:pt x="1169021" y="5956"/>
                </a:lnTo>
                <a:lnTo>
                  <a:pt x="1097875" y="1729"/>
                </a:lnTo>
                <a:lnTo>
                  <a:pt x="1042535" y="0"/>
                </a:lnTo>
                <a:close/>
              </a:path>
            </a:pathLst>
          </a:custGeom>
          <a:solidFill>
            <a:srgbClr val="44DB5E"/>
          </a:solidFill>
        </p:spPr>
        <p:txBody>
          <a:bodyPr wrap="square" lIns="0" tIns="0" rIns="0" bIns="0" rtlCol="0"/>
          <a:lstStyle/>
          <a:p>
            <a:endParaRPr/>
          </a:p>
        </p:txBody>
      </p:sp>
      <p:sp>
        <p:nvSpPr>
          <p:cNvPr id="13" name="object 13"/>
          <p:cNvSpPr txBox="1"/>
          <p:nvPr/>
        </p:nvSpPr>
        <p:spPr>
          <a:xfrm>
            <a:off x="9724495" y="2956540"/>
            <a:ext cx="738505" cy="391160"/>
          </a:xfrm>
          <a:prstGeom prst="rect">
            <a:avLst/>
          </a:prstGeom>
        </p:spPr>
        <p:txBody>
          <a:bodyPr vert="horz" wrap="square" lIns="0" tIns="12700" rIns="0" bIns="0" rtlCol="0">
            <a:spAutoFit/>
          </a:bodyPr>
          <a:lstStyle/>
          <a:p>
            <a:pPr marL="12700">
              <a:lnSpc>
                <a:spcPct val="100000"/>
              </a:lnSpc>
              <a:spcBef>
                <a:spcPts val="100"/>
              </a:spcBef>
            </a:pPr>
            <a:r>
              <a:rPr sz="2400" spc="-105" dirty="0">
                <a:solidFill>
                  <a:srgbClr val="FFFFFF"/>
                </a:solidFill>
                <a:latin typeface="Lucida Sans"/>
                <a:cs typeface="Lucida Sans"/>
              </a:rPr>
              <a:t>P</a:t>
            </a:r>
            <a:r>
              <a:rPr sz="2400" spc="-25" dirty="0">
                <a:solidFill>
                  <a:srgbClr val="FFFFFF"/>
                </a:solidFill>
                <a:latin typeface="Lucida Sans"/>
                <a:cs typeface="Lucida Sans"/>
              </a:rPr>
              <a:t>l</a:t>
            </a:r>
            <a:r>
              <a:rPr sz="2400" spc="-30" dirty="0">
                <a:solidFill>
                  <a:srgbClr val="FFFFFF"/>
                </a:solidFill>
                <a:latin typeface="Lucida Sans"/>
                <a:cs typeface="Lucida Sans"/>
              </a:rPr>
              <a:t>a</a:t>
            </a:r>
            <a:r>
              <a:rPr sz="2400" spc="-35" dirty="0">
                <a:solidFill>
                  <a:srgbClr val="FFFFFF"/>
                </a:solidFill>
                <a:latin typeface="Lucida Sans"/>
                <a:cs typeface="Lucida Sans"/>
              </a:rPr>
              <a:t>c</a:t>
            </a:r>
            <a:r>
              <a:rPr sz="2400" spc="-130" dirty="0">
                <a:solidFill>
                  <a:srgbClr val="FFFFFF"/>
                </a:solidFill>
                <a:latin typeface="Lucida Sans"/>
                <a:cs typeface="Lucida Sans"/>
              </a:rPr>
              <a:t>e</a:t>
            </a:r>
            <a:endParaRPr sz="2400">
              <a:latin typeface="Lucida Sans"/>
              <a:cs typeface="Lucida Sans"/>
            </a:endParaRPr>
          </a:p>
        </p:txBody>
      </p:sp>
      <p:sp>
        <p:nvSpPr>
          <p:cNvPr id="14" name="object 14"/>
          <p:cNvSpPr/>
          <p:nvPr/>
        </p:nvSpPr>
        <p:spPr>
          <a:xfrm>
            <a:off x="6769100" y="4318000"/>
            <a:ext cx="2552700" cy="2540000"/>
          </a:xfrm>
          <a:prstGeom prst="rect">
            <a:avLst/>
          </a:prstGeom>
          <a:blipFill>
            <a:blip r:embed="rId6" cstate="print"/>
            <a:stretch>
              <a:fillRect/>
            </a:stretch>
          </a:blipFill>
        </p:spPr>
        <p:txBody>
          <a:bodyPr wrap="square" lIns="0" tIns="0" rIns="0" bIns="0" rtlCol="0"/>
          <a:lstStyle/>
          <a:p>
            <a:endParaRPr/>
          </a:p>
        </p:txBody>
      </p:sp>
      <p:sp>
        <p:nvSpPr>
          <p:cNvPr id="15" name="object 15"/>
          <p:cNvSpPr/>
          <p:nvPr/>
        </p:nvSpPr>
        <p:spPr>
          <a:xfrm>
            <a:off x="6781940" y="4292600"/>
            <a:ext cx="2527300" cy="2565400"/>
          </a:xfrm>
          <a:custGeom>
            <a:avLst/>
            <a:gdLst/>
            <a:ahLst/>
            <a:cxnLst/>
            <a:rect l="l" t="t" r="r" b="b"/>
            <a:pathLst>
              <a:path w="2527300" h="2565400">
                <a:moveTo>
                  <a:pt x="812499" y="127000"/>
                </a:moveTo>
                <a:lnTo>
                  <a:pt x="767532" y="127000"/>
                </a:lnTo>
                <a:lnTo>
                  <a:pt x="742723" y="139700"/>
                </a:lnTo>
                <a:lnTo>
                  <a:pt x="716127" y="165100"/>
                </a:lnTo>
                <a:lnTo>
                  <a:pt x="701149" y="177800"/>
                </a:lnTo>
                <a:lnTo>
                  <a:pt x="690747" y="203200"/>
                </a:lnTo>
                <a:lnTo>
                  <a:pt x="684594" y="241300"/>
                </a:lnTo>
                <a:lnTo>
                  <a:pt x="682360" y="279400"/>
                </a:lnTo>
                <a:lnTo>
                  <a:pt x="683718" y="317500"/>
                </a:lnTo>
                <a:lnTo>
                  <a:pt x="688341" y="368300"/>
                </a:lnTo>
                <a:lnTo>
                  <a:pt x="695899" y="419100"/>
                </a:lnTo>
                <a:lnTo>
                  <a:pt x="706066" y="469900"/>
                </a:lnTo>
                <a:lnTo>
                  <a:pt x="718513" y="520700"/>
                </a:lnTo>
                <a:lnTo>
                  <a:pt x="732912" y="571500"/>
                </a:lnTo>
                <a:lnTo>
                  <a:pt x="748935" y="635000"/>
                </a:lnTo>
                <a:lnTo>
                  <a:pt x="766254" y="685800"/>
                </a:lnTo>
                <a:lnTo>
                  <a:pt x="784542" y="736600"/>
                </a:lnTo>
                <a:lnTo>
                  <a:pt x="803471" y="800100"/>
                </a:lnTo>
                <a:lnTo>
                  <a:pt x="841937" y="901700"/>
                </a:lnTo>
                <a:lnTo>
                  <a:pt x="860819" y="939800"/>
                </a:lnTo>
                <a:lnTo>
                  <a:pt x="884076" y="1003300"/>
                </a:lnTo>
                <a:lnTo>
                  <a:pt x="904968" y="1066800"/>
                </a:lnTo>
                <a:lnTo>
                  <a:pt x="923232" y="1117600"/>
                </a:lnTo>
                <a:lnTo>
                  <a:pt x="938603" y="1168400"/>
                </a:lnTo>
                <a:lnTo>
                  <a:pt x="950818" y="1219200"/>
                </a:lnTo>
                <a:lnTo>
                  <a:pt x="959612" y="1270000"/>
                </a:lnTo>
                <a:lnTo>
                  <a:pt x="964721" y="1308100"/>
                </a:lnTo>
                <a:lnTo>
                  <a:pt x="965882" y="1358900"/>
                </a:lnTo>
                <a:lnTo>
                  <a:pt x="962831" y="1397000"/>
                </a:lnTo>
                <a:lnTo>
                  <a:pt x="955303" y="1435100"/>
                </a:lnTo>
                <a:lnTo>
                  <a:pt x="943034" y="1460500"/>
                </a:lnTo>
                <a:lnTo>
                  <a:pt x="925761" y="1498600"/>
                </a:lnTo>
                <a:lnTo>
                  <a:pt x="903219" y="1524000"/>
                </a:lnTo>
                <a:lnTo>
                  <a:pt x="863456" y="1549400"/>
                </a:lnTo>
                <a:lnTo>
                  <a:pt x="825640" y="1574800"/>
                </a:lnTo>
                <a:lnTo>
                  <a:pt x="789190" y="1587500"/>
                </a:lnTo>
                <a:lnTo>
                  <a:pt x="106554" y="1587500"/>
                </a:lnTo>
                <a:lnTo>
                  <a:pt x="143083" y="1600200"/>
                </a:lnTo>
                <a:lnTo>
                  <a:pt x="187696" y="1612900"/>
                </a:lnTo>
                <a:lnTo>
                  <a:pt x="241992" y="1651000"/>
                </a:lnTo>
                <a:lnTo>
                  <a:pt x="307566" y="1689100"/>
                </a:lnTo>
                <a:lnTo>
                  <a:pt x="342101" y="1714500"/>
                </a:lnTo>
                <a:lnTo>
                  <a:pt x="374452" y="1739900"/>
                </a:lnTo>
                <a:lnTo>
                  <a:pt x="405361" y="1765300"/>
                </a:lnTo>
                <a:lnTo>
                  <a:pt x="435569" y="1803400"/>
                </a:lnTo>
                <a:lnTo>
                  <a:pt x="465816" y="1828800"/>
                </a:lnTo>
                <a:lnTo>
                  <a:pt x="496845" y="1866900"/>
                </a:lnTo>
                <a:lnTo>
                  <a:pt x="529396" y="1892300"/>
                </a:lnTo>
                <a:lnTo>
                  <a:pt x="564210" y="1930400"/>
                </a:lnTo>
                <a:lnTo>
                  <a:pt x="602028" y="1968500"/>
                </a:lnTo>
                <a:lnTo>
                  <a:pt x="643592" y="1993900"/>
                </a:lnTo>
                <a:lnTo>
                  <a:pt x="689642" y="2032000"/>
                </a:lnTo>
                <a:lnTo>
                  <a:pt x="740921" y="2057400"/>
                </a:lnTo>
                <a:lnTo>
                  <a:pt x="801425" y="2095500"/>
                </a:lnTo>
                <a:lnTo>
                  <a:pt x="853607" y="2133600"/>
                </a:lnTo>
                <a:lnTo>
                  <a:pt x="898373" y="2159000"/>
                </a:lnTo>
                <a:lnTo>
                  <a:pt x="936628" y="2197100"/>
                </a:lnTo>
                <a:lnTo>
                  <a:pt x="969277" y="2222500"/>
                </a:lnTo>
                <a:lnTo>
                  <a:pt x="997225" y="2260600"/>
                </a:lnTo>
                <a:lnTo>
                  <a:pt x="1021380" y="2298700"/>
                </a:lnTo>
                <a:lnTo>
                  <a:pt x="1042645" y="2324100"/>
                </a:lnTo>
                <a:lnTo>
                  <a:pt x="1061927" y="2374900"/>
                </a:lnTo>
                <a:lnTo>
                  <a:pt x="1080130" y="2413000"/>
                </a:lnTo>
                <a:lnTo>
                  <a:pt x="1113513" y="2565400"/>
                </a:lnTo>
                <a:lnTo>
                  <a:pt x="1881223" y="2565400"/>
                </a:lnTo>
                <a:lnTo>
                  <a:pt x="1884588" y="2514600"/>
                </a:lnTo>
                <a:lnTo>
                  <a:pt x="1889825" y="2438400"/>
                </a:lnTo>
                <a:lnTo>
                  <a:pt x="1919507" y="2374900"/>
                </a:lnTo>
                <a:lnTo>
                  <a:pt x="1945567" y="2311400"/>
                </a:lnTo>
                <a:lnTo>
                  <a:pt x="1968277" y="2260600"/>
                </a:lnTo>
                <a:lnTo>
                  <a:pt x="1987909" y="2197100"/>
                </a:lnTo>
                <a:lnTo>
                  <a:pt x="2004736" y="2146300"/>
                </a:lnTo>
                <a:lnTo>
                  <a:pt x="2019030" y="2095500"/>
                </a:lnTo>
                <a:lnTo>
                  <a:pt x="2031063" y="2044700"/>
                </a:lnTo>
                <a:lnTo>
                  <a:pt x="2041106" y="1993900"/>
                </a:lnTo>
                <a:lnTo>
                  <a:pt x="2049432" y="1943100"/>
                </a:lnTo>
                <a:lnTo>
                  <a:pt x="2056313" y="1905000"/>
                </a:lnTo>
                <a:lnTo>
                  <a:pt x="2062022" y="1854200"/>
                </a:lnTo>
                <a:lnTo>
                  <a:pt x="2066829" y="1816100"/>
                </a:lnTo>
                <a:lnTo>
                  <a:pt x="2071008" y="1778000"/>
                </a:lnTo>
                <a:lnTo>
                  <a:pt x="2078568" y="1689100"/>
                </a:lnTo>
                <a:lnTo>
                  <a:pt x="2082494" y="1651000"/>
                </a:lnTo>
                <a:lnTo>
                  <a:pt x="2086879" y="1612900"/>
                </a:lnTo>
                <a:lnTo>
                  <a:pt x="2091997" y="1574800"/>
                </a:lnTo>
                <a:lnTo>
                  <a:pt x="2098118" y="1549400"/>
                </a:lnTo>
                <a:lnTo>
                  <a:pt x="2111618" y="1485900"/>
                </a:lnTo>
                <a:lnTo>
                  <a:pt x="2128563" y="1422400"/>
                </a:lnTo>
                <a:lnTo>
                  <a:pt x="2148313" y="1371600"/>
                </a:lnTo>
                <a:lnTo>
                  <a:pt x="2170227" y="1308100"/>
                </a:lnTo>
                <a:lnTo>
                  <a:pt x="2193663" y="1257300"/>
                </a:lnTo>
                <a:lnTo>
                  <a:pt x="2217981" y="1206500"/>
                </a:lnTo>
                <a:lnTo>
                  <a:pt x="1877487" y="1206500"/>
                </a:lnTo>
                <a:lnTo>
                  <a:pt x="1868971" y="1193800"/>
                </a:lnTo>
                <a:lnTo>
                  <a:pt x="1867068" y="1168400"/>
                </a:lnTo>
                <a:lnTo>
                  <a:pt x="1870915" y="1143000"/>
                </a:lnTo>
                <a:lnTo>
                  <a:pt x="1879651" y="1092200"/>
                </a:lnTo>
                <a:lnTo>
                  <a:pt x="1889224" y="1054100"/>
                </a:lnTo>
                <a:lnTo>
                  <a:pt x="1542938" y="1054100"/>
                </a:lnTo>
                <a:lnTo>
                  <a:pt x="1534293" y="1041400"/>
                </a:lnTo>
                <a:lnTo>
                  <a:pt x="1213359" y="1041400"/>
                </a:lnTo>
                <a:lnTo>
                  <a:pt x="1194127" y="1016000"/>
                </a:lnTo>
                <a:lnTo>
                  <a:pt x="1157239" y="952500"/>
                </a:lnTo>
                <a:lnTo>
                  <a:pt x="1139276" y="914400"/>
                </a:lnTo>
                <a:lnTo>
                  <a:pt x="1121427" y="876300"/>
                </a:lnTo>
                <a:lnTo>
                  <a:pt x="1103540" y="825500"/>
                </a:lnTo>
                <a:lnTo>
                  <a:pt x="1085461" y="774700"/>
                </a:lnTo>
                <a:lnTo>
                  <a:pt x="1067035" y="711200"/>
                </a:lnTo>
                <a:lnTo>
                  <a:pt x="1048109" y="660400"/>
                </a:lnTo>
                <a:lnTo>
                  <a:pt x="1028530" y="609600"/>
                </a:lnTo>
                <a:lnTo>
                  <a:pt x="1008144" y="546100"/>
                </a:lnTo>
                <a:lnTo>
                  <a:pt x="990424" y="508000"/>
                </a:lnTo>
                <a:lnTo>
                  <a:pt x="973223" y="457200"/>
                </a:lnTo>
                <a:lnTo>
                  <a:pt x="939669" y="368300"/>
                </a:lnTo>
                <a:lnTo>
                  <a:pt x="922960" y="317500"/>
                </a:lnTo>
                <a:lnTo>
                  <a:pt x="906061" y="279400"/>
                </a:lnTo>
                <a:lnTo>
                  <a:pt x="888794" y="241300"/>
                </a:lnTo>
                <a:lnTo>
                  <a:pt x="870982" y="203200"/>
                </a:lnTo>
                <a:lnTo>
                  <a:pt x="852447" y="165100"/>
                </a:lnTo>
                <a:lnTo>
                  <a:pt x="833012" y="152400"/>
                </a:lnTo>
                <a:lnTo>
                  <a:pt x="812499" y="127000"/>
                </a:lnTo>
                <a:close/>
              </a:path>
              <a:path w="2527300" h="2565400">
                <a:moveTo>
                  <a:pt x="273199" y="1358900"/>
                </a:moveTo>
                <a:lnTo>
                  <a:pt x="183753" y="1358900"/>
                </a:lnTo>
                <a:lnTo>
                  <a:pt x="143733" y="1371600"/>
                </a:lnTo>
                <a:lnTo>
                  <a:pt x="107462" y="1384300"/>
                </a:lnTo>
                <a:lnTo>
                  <a:pt x="48010" y="1422400"/>
                </a:lnTo>
                <a:lnTo>
                  <a:pt x="12069" y="1473200"/>
                </a:lnTo>
                <a:lnTo>
                  <a:pt x="0" y="1524000"/>
                </a:lnTo>
                <a:lnTo>
                  <a:pt x="6235" y="1562100"/>
                </a:lnTo>
                <a:lnTo>
                  <a:pt x="25211" y="1587500"/>
                </a:lnTo>
                <a:lnTo>
                  <a:pt x="718053" y="1587500"/>
                </a:lnTo>
                <a:lnTo>
                  <a:pt x="682202" y="1574800"/>
                </a:lnTo>
                <a:lnTo>
                  <a:pt x="645386" y="1549400"/>
                </a:lnTo>
                <a:lnTo>
                  <a:pt x="607021" y="1536700"/>
                </a:lnTo>
                <a:lnTo>
                  <a:pt x="566526" y="1498600"/>
                </a:lnTo>
                <a:lnTo>
                  <a:pt x="523317" y="1473200"/>
                </a:lnTo>
                <a:lnTo>
                  <a:pt x="476813" y="1447800"/>
                </a:lnTo>
                <a:lnTo>
                  <a:pt x="423970" y="1409700"/>
                </a:lnTo>
                <a:lnTo>
                  <a:pt x="372114" y="1397000"/>
                </a:lnTo>
                <a:lnTo>
                  <a:pt x="321703" y="1371600"/>
                </a:lnTo>
                <a:lnTo>
                  <a:pt x="273199" y="1358900"/>
                </a:lnTo>
                <a:close/>
              </a:path>
              <a:path w="2527300" h="2565400">
                <a:moveTo>
                  <a:pt x="2491685" y="571500"/>
                </a:moveTo>
                <a:lnTo>
                  <a:pt x="2471165" y="571500"/>
                </a:lnTo>
                <a:lnTo>
                  <a:pt x="2448071" y="584200"/>
                </a:lnTo>
                <a:lnTo>
                  <a:pt x="2422796" y="596900"/>
                </a:lnTo>
                <a:lnTo>
                  <a:pt x="2395727" y="635000"/>
                </a:lnTo>
                <a:lnTo>
                  <a:pt x="2367257" y="660400"/>
                </a:lnTo>
                <a:lnTo>
                  <a:pt x="2337774" y="698500"/>
                </a:lnTo>
                <a:lnTo>
                  <a:pt x="2307670" y="736600"/>
                </a:lnTo>
                <a:lnTo>
                  <a:pt x="2277334" y="787400"/>
                </a:lnTo>
                <a:lnTo>
                  <a:pt x="2247156" y="825500"/>
                </a:lnTo>
                <a:lnTo>
                  <a:pt x="2217528" y="876300"/>
                </a:lnTo>
                <a:lnTo>
                  <a:pt x="2188839" y="914400"/>
                </a:lnTo>
                <a:lnTo>
                  <a:pt x="2161479" y="952500"/>
                </a:lnTo>
                <a:lnTo>
                  <a:pt x="2115373" y="1016000"/>
                </a:lnTo>
                <a:lnTo>
                  <a:pt x="2070532" y="1066800"/>
                </a:lnTo>
                <a:lnTo>
                  <a:pt x="2027839" y="1104900"/>
                </a:lnTo>
                <a:lnTo>
                  <a:pt x="1988176" y="1143000"/>
                </a:lnTo>
                <a:lnTo>
                  <a:pt x="1952427" y="1168400"/>
                </a:lnTo>
                <a:lnTo>
                  <a:pt x="1921474" y="1193800"/>
                </a:lnTo>
                <a:lnTo>
                  <a:pt x="1896199" y="1206500"/>
                </a:lnTo>
                <a:lnTo>
                  <a:pt x="2217981" y="1206500"/>
                </a:lnTo>
                <a:lnTo>
                  <a:pt x="2242540" y="1168400"/>
                </a:lnTo>
                <a:lnTo>
                  <a:pt x="2266698" y="1117600"/>
                </a:lnTo>
                <a:lnTo>
                  <a:pt x="2289816" y="1092200"/>
                </a:lnTo>
                <a:lnTo>
                  <a:pt x="2311252" y="1054100"/>
                </a:lnTo>
                <a:lnTo>
                  <a:pt x="2330365" y="1028700"/>
                </a:lnTo>
                <a:lnTo>
                  <a:pt x="2355528" y="990600"/>
                </a:lnTo>
                <a:lnTo>
                  <a:pt x="2383205" y="939800"/>
                </a:lnTo>
                <a:lnTo>
                  <a:pt x="2411966" y="901700"/>
                </a:lnTo>
                <a:lnTo>
                  <a:pt x="2440380" y="850900"/>
                </a:lnTo>
                <a:lnTo>
                  <a:pt x="2467016" y="800100"/>
                </a:lnTo>
                <a:lnTo>
                  <a:pt x="2490443" y="749300"/>
                </a:lnTo>
                <a:lnTo>
                  <a:pt x="2509231" y="698500"/>
                </a:lnTo>
                <a:lnTo>
                  <a:pt x="2521947" y="660400"/>
                </a:lnTo>
                <a:lnTo>
                  <a:pt x="2527163" y="635000"/>
                </a:lnTo>
                <a:lnTo>
                  <a:pt x="2523446" y="609600"/>
                </a:lnTo>
                <a:lnTo>
                  <a:pt x="2509242" y="584200"/>
                </a:lnTo>
                <a:lnTo>
                  <a:pt x="2491685" y="571500"/>
                </a:lnTo>
                <a:close/>
              </a:path>
              <a:path w="2527300" h="2565400">
                <a:moveTo>
                  <a:pt x="2062040" y="177800"/>
                </a:moveTo>
                <a:lnTo>
                  <a:pt x="1984777" y="177800"/>
                </a:lnTo>
                <a:lnTo>
                  <a:pt x="1960918" y="203200"/>
                </a:lnTo>
                <a:lnTo>
                  <a:pt x="1938728" y="228600"/>
                </a:lnTo>
                <a:lnTo>
                  <a:pt x="1918026" y="266700"/>
                </a:lnTo>
                <a:lnTo>
                  <a:pt x="1898630" y="304800"/>
                </a:lnTo>
                <a:lnTo>
                  <a:pt x="1880359" y="355600"/>
                </a:lnTo>
                <a:lnTo>
                  <a:pt x="1863032" y="393700"/>
                </a:lnTo>
                <a:lnTo>
                  <a:pt x="1846466" y="457200"/>
                </a:lnTo>
                <a:lnTo>
                  <a:pt x="1830482" y="508000"/>
                </a:lnTo>
                <a:lnTo>
                  <a:pt x="1814897" y="558800"/>
                </a:lnTo>
                <a:lnTo>
                  <a:pt x="1784198" y="660400"/>
                </a:lnTo>
                <a:lnTo>
                  <a:pt x="1768722" y="711200"/>
                </a:lnTo>
                <a:lnTo>
                  <a:pt x="1752919" y="762000"/>
                </a:lnTo>
                <a:lnTo>
                  <a:pt x="1726180" y="825500"/>
                </a:lnTo>
                <a:lnTo>
                  <a:pt x="1701224" y="889000"/>
                </a:lnTo>
                <a:lnTo>
                  <a:pt x="1677396" y="939800"/>
                </a:lnTo>
                <a:lnTo>
                  <a:pt x="1654043" y="990600"/>
                </a:lnTo>
                <a:lnTo>
                  <a:pt x="1630510" y="1016000"/>
                </a:lnTo>
                <a:lnTo>
                  <a:pt x="1606143" y="1041400"/>
                </a:lnTo>
                <a:lnTo>
                  <a:pt x="1580289" y="1054100"/>
                </a:lnTo>
                <a:lnTo>
                  <a:pt x="1889224" y="1054100"/>
                </a:lnTo>
                <a:lnTo>
                  <a:pt x="1892415" y="1041400"/>
                </a:lnTo>
                <a:lnTo>
                  <a:pt x="1908344" y="990600"/>
                </a:lnTo>
                <a:lnTo>
                  <a:pt x="1926577" y="927100"/>
                </a:lnTo>
                <a:lnTo>
                  <a:pt x="1946253" y="863600"/>
                </a:lnTo>
                <a:lnTo>
                  <a:pt x="1966509" y="800100"/>
                </a:lnTo>
                <a:lnTo>
                  <a:pt x="1986485" y="723900"/>
                </a:lnTo>
                <a:lnTo>
                  <a:pt x="2010462" y="647700"/>
                </a:lnTo>
                <a:lnTo>
                  <a:pt x="2032406" y="571500"/>
                </a:lnTo>
                <a:lnTo>
                  <a:pt x="2051962" y="508000"/>
                </a:lnTo>
                <a:lnTo>
                  <a:pt x="2068775" y="444500"/>
                </a:lnTo>
                <a:lnTo>
                  <a:pt x="2082492" y="393700"/>
                </a:lnTo>
                <a:lnTo>
                  <a:pt x="2092757" y="342900"/>
                </a:lnTo>
                <a:lnTo>
                  <a:pt x="2099217" y="304800"/>
                </a:lnTo>
                <a:lnTo>
                  <a:pt x="2101518" y="266700"/>
                </a:lnTo>
                <a:lnTo>
                  <a:pt x="2099305" y="241300"/>
                </a:lnTo>
                <a:lnTo>
                  <a:pt x="2092224" y="215900"/>
                </a:lnTo>
                <a:lnTo>
                  <a:pt x="2079920" y="203200"/>
                </a:lnTo>
                <a:lnTo>
                  <a:pt x="2062040" y="177800"/>
                </a:lnTo>
                <a:close/>
              </a:path>
              <a:path w="2527300" h="2565400">
                <a:moveTo>
                  <a:pt x="1402451" y="0"/>
                </a:moveTo>
                <a:lnTo>
                  <a:pt x="1341765" y="25400"/>
                </a:lnTo>
                <a:lnTo>
                  <a:pt x="1301361" y="76200"/>
                </a:lnTo>
                <a:lnTo>
                  <a:pt x="1277042" y="139700"/>
                </a:lnTo>
                <a:lnTo>
                  <a:pt x="1269603" y="177800"/>
                </a:lnTo>
                <a:lnTo>
                  <a:pt x="1264612" y="228600"/>
                </a:lnTo>
                <a:lnTo>
                  <a:pt x="1261543" y="279400"/>
                </a:lnTo>
                <a:lnTo>
                  <a:pt x="1259872" y="330200"/>
                </a:lnTo>
                <a:lnTo>
                  <a:pt x="1259076" y="381000"/>
                </a:lnTo>
                <a:lnTo>
                  <a:pt x="1258628" y="431800"/>
                </a:lnTo>
                <a:lnTo>
                  <a:pt x="1258005" y="482600"/>
                </a:lnTo>
                <a:lnTo>
                  <a:pt x="1256682" y="533400"/>
                </a:lnTo>
                <a:lnTo>
                  <a:pt x="1255085" y="609600"/>
                </a:lnTo>
                <a:lnTo>
                  <a:pt x="1255133" y="685800"/>
                </a:lnTo>
                <a:lnTo>
                  <a:pt x="1256320" y="749300"/>
                </a:lnTo>
                <a:lnTo>
                  <a:pt x="1258142" y="812800"/>
                </a:lnTo>
                <a:lnTo>
                  <a:pt x="1261675" y="927100"/>
                </a:lnTo>
                <a:lnTo>
                  <a:pt x="1262377" y="977900"/>
                </a:lnTo>
                <a:lnTo>
                  <a:pt x="1261695" y="1003300"/>
                </a:lnTo>
                <a:lnTo>
                  <a:pt x="1259126" y="1028700"/>
                </a:lnTo>
                <a:lnTo>
                  <a:pt x="1254166" y="1041400"/>
                </a:lnTo>
                <a:lnTo>
                  <a:pt x="1534293" y="1041400"/>
                </a:lnTo>
                <a:lnTo>
                  <a:pt x="1519203" y="977900"/>
                </a:lnTo>
                <a:lnTo>
                  <a:pt x="1512796" y="939800"/>
                </a:lnTo>
                <a:lnTo>
                  <a:pt x="1507172" y="889000"/>
                </a:lnTo>
                <a:lnTo>
                  <a:pt x="1502350" y="825500"/>
                </a:lnTo>
                <a:lnTo>
                  <a:pt x="1498348" y="749300"/>
                </a:lnTo>
                <a:lnTo>
                  <a:pt x="1495186" y="673100"/>
                </a:lnTo>
                <a:lnTo>
                  <a:pt x="1492883" y="571500"/>
                </a:lnTo>
                <a:lnTo>
                  <a:pt x="1490716" y="469900"/>
                </a:lnTo>
                <a:lnTo>
                  <a:pt x="1488361" y="381000"/>
                </a:lnTo>
                <a:lnTo>
                  <a:pt x="1485653" y="304800"/>
                </a:lnTo>
                <a:lnTo>
                  <a:pt x="1482423" y="241300"/>
                </a:lnTo>
                <a:lnTo>
                  <a:pt x="1478506" y="177800"/>
                </a:lnTo>
                <a:lnTo>
                  <a:pt x="1473736" y="139700"/>
                </a:lnTo>
                <a:lnTo>
                  <a:pt x="1467945" y="101600"/>
                </a:lnTo>
                <a:lnTo>
                  <a:pt x="1460967" y="63500"/>
                </a:lnTo>
                <a:lnTo>
                  <a:pt x="1442786" y="25400"/>
                </a:lnTo>
                <a:lnTo>
                  <a:pt x="1431249" y="12700"/>
                </a:lnTo>
                <a:lnTo>
                  <a:pt x="1417860" y="12700"/>
                </a:lnTo>
                <a:lnTo>
                  <a:pt x="1402451" y="0"/>
                </a:lnTo>
                <a:close/>
              </a:path>
            </a:pathLst>
          </a:custGeom>
          <a:solidFill>
            <a:srgbClr val="0076FF"/>
          </a:solidFill>
        </p:spPr>
        <p:txBody>
          <a:bodyPr wrap="square" lIns="0" tIns="0" rIns="0" bIns="0" rtlCol="0"/>
          <a:lstStyle/>
          <a:p>
            <a:endParaRPr/>
          </a:p>
        </p:txBody>
      </p:sp>
      <p:sp>
        <p:nvSpPr>
          <p:cNvPr id="16" name="object 16"/>
          <p:cNvSpPr/>
          <p:nvPr/>
        </p:nvSpPr>
        <p:spPr>
          <a:xfrm>
            <a:off x="9271000" y="3784600"/>
            <a:ext cx="1752600" cy="1422400"/>
          </a:xfrm>
          <a:prstGeom prst="rect">
            <a:avLst/>
          </a:prstGeom>
          <a:blipFill>
            <a:blip r:embed="rId7" cstate="print"/>
            <a:stretch>
              <a:fillRect/>
            </a:stretch>
          </a:blipFill>
        </p:spPr>
        <p:txBody>
          <a:bodyPr wrap="square" lIns="0" tIns="0" rIns="0" bIns="0" rtlCol="0"/>
          <a:lstStyle/>
          <a:p>
            <a:endParaRPr/>
          </a:p>
        </p:txBody>
      </p:sp>
      <p:sp>
        <p:nvSpPr>
          <p:cNvPr id="17" name="object 17"/>
          <p:cNvSpPr/>
          <p:nvPr/>
        </p:nvSpPr>
        <p:spPr>
          <a:xfrm>
            <a:off x="9372600" y="3759158"/>
            <a:ext cx="1498600" cy="1393825"/>
          </a:xfrm>
          <a:custGeom>
            <a:avLst/>
            <a:gdLst/>
            <a:ahLst/>
            <a:cxnLst/>
            <a:rect l="l" t="t" r="r" b="b"/>
            <a:pathLst>
              <a:path w="1498600" h="1393825">
                <a:moveTo>
                  <a:pt x="676101" y="0"/>
                </a:moveTo>
                <a:lnTo>
                  <a:pt x="630977" y="1382"/>
                </a:lnTo>
                <a:lnTo>
                  <a:pt x="586797" y="5420"/>
                </a:lnTo>
                <a:lnTo>
                  <a:pt x="543654" y="12131"/>
                </a:lnTo>
                <a:lnTo>
                  <a:pt x="501643" y="21530"/>
                </a:lnTo>
                <a:lnTo>
                  <a:pt x="460856" y="33634"/>
                </a:lnTo>
                <a:lnTo>
                  <a:pt x="421387" y="48460"/>
                </a:lnTo>
                <a:lnTo>
                  <a:pt x="383331" y="66023"/>
                </a:lnTo>
                <a:lnTo>
                  <a:pt x="346779" y="86340"/>
                </a:lnTo>
                <a:lnTo>
                  <a:pt x="311826" y="109426"/>
                </a:lnTo>
                <a:lnTo>
                  <a:pt x="278566" y="135299"/>
                </a:lnTo>
                <a:lnTo>
                  <a:pt x="247092" y="163974"/>
                </a:lnTo>
                <a:lnTo>
                  <a:pt x="217497" y="195469"/>
                </a:lnTo>
                <a:lnTo>
                  <a:pt x="189875" y="229798"/>
                </a:lnTo>
                <a:lnTo>
                  <a:pt x="164320" y="266979"/>
                </a:lnTo>
                <a:lnTo>
                  <a:pt x="140925" y="307027"/>
                </a:lnTo>
                <a:lnTo>
                  <a:pt x="119783" y="349959"/>
                </a:lnTo>
                <a:lnTo>
                  <a:pt x="100989" y="395791"/>
                </a:lnTo>
                <a:lnTo>
                  <a:pt x="57593" y="662398"/>
                </a:lnTo>
                <a:lnTo>
                  <a:pt x="104956" y="864641"/>
                </a:lnTo>
                <a:lnTo>
                  <a:pt x="179788" y="992982"/>
                </a:lnTo>
                <a:lnTo>
                  <a:pt x="218796" y="1037882"/>
                </a:lnTo>
                <a:lnTo>
                  <a:pt x="172367" y="1105211"/>
                </a:lnTo>
                <a:lnTo>
                  <a:pt x="98516" y="1140991"/>
                </a:lnTo>
                <a:lnTo>
                  <a:pt x="30106" y="1155167"/>
                </a:lnTo>
                <a:lnTo>
                  <a:pt x="0" y="1157682"/>
                </a:lnTo>
                <a:lnTo>
                  <a:pt x="113593" y="1227284"/>
                </a:lnTo>
                <a:lnTo>
                  <a:pt x="402236" y="1349258"/>
                </a:lnTo>
                <a:lnTo>
                  <a:pt x="787720" y="1393358"/>
                </a:lnTo>
                <a:lnTo>
                  <a:pt x="1191839" y="1229337"/>
                </a:lnTo>
                <a:lnTo>
                  <a:pt x="1237704" y="1172011"/>
                </a:lnTo>
                <a:lnTo>
                  <a:pt x="1279480" y="1116441"/>
                </a:lnTo>
                <a:lnTo>
                  <a:pt x="1317267" y="1062594"/>
                </a:lnTo>
                <a:lnTo>
                  <a:pt x="1351166" y="1010442"/>
                </a:lnTo>
                <a:lnTo>
                  <a:pt x="1381278" y="959952"/>
                </a:lnTo>
                <a:lnTo>
                  <a:pt x="1407703" y="911096"/>
                </a:lnTo>
                <a:lnTo>
                  <a:pt x="1430542" y="863842"/>
                </a:lnTo>
                <a:lnTo>
                  <a:pt x="1449896" y="818161"/>
                </a:lnTo>
                <a:lnTo>
                  <a:pt x="1465865" y="774021"/>
                </a:lnTo>
                <a:lnTo>
                  <a:pt x="1478551" y="731392"/>
                </a:lnTo>
                <a:lnTo>
                  <a:pt x="1488054" y="690244"/>
                </a:lnTo>
                <a:lnTo>
                  <a:pt x="1494475" y="650547"/>
                </a:lnTo>
                <a:lnTo>
                  <a:pt x="1497915" y="612270"/>
                </a:lnTo>
                <a:lnTo>
                  <a:pt x="1498473" y="575382"/>
                </a:lnTo>
                <a:lnTo>
                  <a:pt x="1496252" y="539853"/>
                </a:lnTo>
                <a:lnTo>
                  <a:pt x="1483873" y="472752"/>
                </a:lnTo>
                <a:lnTo>
                  <a:pt x="1461583" y="410723"/>
                </a:lnTo>
                <a:lnTo>
                  <a:pt x="1430188" y="353523"/>
                </a:lnTo>
                <a:lnTo>
                  <a:pt x="1390494" y="300907"/>
                </a:lnTo>
                <a:lnTo>
                  <a:pt x="1343308" y="252634"/>
                </a:lnTo>
                <a:lnTo>
                  <a:pt x="1289434" y="208459"/>
                </a:lnTo>
                <a:lnTo>
                  <a:pt x="1229679" y="168139"/>
                </a:lnTo>
                <a:lnTo>
                  <a:pt x="1164849" y="131431"/>
                </a:lnTo>
                <a:lnTo>
                  <a:pt x="1130783" y="114355"/>
                </a:lnTo>
                <a:lnTo>
                  <a:pt x="1095750" y="98092"/>
                </a:lnTo>
                <a:lnTo>
                  <a:pt x="1059851" y="82609"/>
                </a:lnTo>
                <a:lnTo>
                  <a:pt x="1010543" y="63328"/>
                </a:lnTo>
                <a:lnTo>
                  <a:pt x="961430" y="46573"/>
                </a:lnTo>
                <a:lnTo>
                  <a:pt x="912607" y="32360"/>
                </a:lnTo>
                <a:lnTo>
                  <a:pt x="864166" y="20706"/>
                </a:lnTo>
                <a:lnTo>
                  <a:pt x="816201" y="11627"/>
                </a:lnTo>
                <a:lnTo>
                  <a:pt x="768806" y="5138"/>
                </a:lnTo>
                <a:lnTo>
                  <a:pt x="722075" y="1257"/>
                </a:lnTo>
                <a:lnTo>
                  <a:pt x="676101" y="0"/>
                </a:lnTo>
                <a:close/>
              </a:path>
            </a:pathLst>
          </a:custGeom>
          <a:solidFill>
            <a:srgbClr val="FF3824"/>
          </a:solidFill>
        </p:spPr>
        <p:txBody>
          <a:bodyPr wrap="square" lIns="0" tIns="0" rIns="0" bIns="0" rtlCol="0"/>
          <a:lstStyle/>
          <a:p>
            <a:endParaRPr/>
          </a:p>
        </p:txBody>
      </p:sp>
      <p:sp>
        <p:nvSpPr>
          <p:cNvPr id="18" name="object 18"/>
          <p:cNvSpPr txBox="1"/>
          <p:nvPr/>
        </p:nvSpPr>
        <p:spPr>
          <a:xfrm>
            <a:off x="9449124" y="4146341"/>
            <a:ext cx="1386205" cy="391160"/>
          </a:xfrm>
          <a:prstGeom prst="rect">
            <a:avLst/>
          </a:prstGeom>
        </p:spPr>
        <p:txBody>
          <a:bodyPr vert="horz" wrap="square" lIns="0" tIns="12700" rIns="0" bIns="0" rtlCol="0">
            <a:spAutoFit/>
          </a:bodyPr>
          <a:lstStyle/>
          <a:p>
            <a:pPr marL="12700">
              <a:lnSpc>
                <a:spcPct val="100000"/>
              </a:lnSpc>
              <a:spcBef>
                <a:spcPts val="100"/>
              </a:spcBef>
            </a:pPr>
            <a:r>
              <a:rPr sz="2400" spc="-125" dirty="0">
                <a:solidFill>
                  <a:srgbClr val="FFFFFF"/>
                </a:solidFill>
                <a:latin typeface="Lucida Sans"/>
                <a:cs typeface="Lucida Sans"/>
              </a:rPr>
              <a:t>Packaging</a:t>
            </a:r>
            <a:endParaRPr sz="2400">
              <a:latin typeface="Lucida Sans"/>
              <a:cs typeface="Lucida Sans"/>
            </a:endParaRPr>
          </a:p>
        </p:txBody>
      </p:sp>
      <p:sp>
        <p:nvSpPr>
          <p:cNvPr id="19" name="object 19"/>
          <p:cNvSpPr txBox="1"/>
          <p:nvPr/>
        </p:nvSpPr>
        <p:spPr>
          <a:xfrm>
            <a:off x="983397" y="1205132"/>
            <a:ext cx="3923029" cy="701040"/>
          </a:xfrm>
          <a:prstGeom prst="rect">
            <a:avLst/>
          </a:prstGeom>
        </p:spPr>
        <p:txBody>
          <a:bodyPr vert="horz" wrap="square" lIns="0" tIns="33019" rIns="0" bIns="0" rtlCol="0">
            <a:spAutoFit/>
          </a:bodyPr>
          <a:lstStyle/>
          <a:p>
            <a:pPr marL="12700">
              <a:lnSpc>
                <a:spcPct val="100000"/>
              </a:lnSpc>
              <a:spcBef>
                <a:spcPts val="259"/>
              </a:spcBef>
            </a:pPr>
            <a:r>
              <a:rPr sz="2400" spc="-125" dirty="0">
                <a:solidFill>
                  <a:srgbClr val="333333"/>
                </a:solidFill>
                <a:latin typeface="Lucida Sans"/>
                <a:cs typeface="Lucida Sans"/>
              </a:rPr>
              <a:t>Product</a:t>
            </a:r>
            <a:endParaRPr sz="2400">
              <a:latin typeface="Lucida Sans"/>
              <a:cs typeface="Lucida Sans"/>
            </a:endParaRPr>
          </a:p>
          <a:p>
            <a:pPr marL="12700">
              <a:lnSpc>
                <a:spcPct val="100000"/>
              </a:lnSpc>
              <a:spcBef>
                <a:spcPts val="120"/>
              </a:spcBef>
            </a:pPr>
            <a:r>
              <a:rPr sz="1800" spc="-90" dirty="0">
                <a:solidFill>
                  <a:srgbClr val="333333"/>
                </a:solidFill>
                <a:latin typeface="Lucida Sans"/>
                <a:cs typeface="Lucida Sans"/>
              </a:rPr>
              <a:t>The</a:t>
            </a:r>
            <a:r>
              <a:rPr sz="1800" spc="-170" dirty="0">
                <a:solidFill>
                  <a:srgbClr val="333333"/>
                </a:solidFill>
                <a:latin typeface="Lucida Sans"/>
                <a:cs typeface="Lucida Sans"/>
              </a:rPr>
              <a:t> </a:t>
            </a:r>
            <a:r>
              <a:rPr sz="1800" spc="-80" dirty="0">
                <a:solidFill>
                  <a:srgbClr val="333333"/>
                </a:solidFill>
                <a:latin typeface="Lucida Sans"/>
                <a:cs typeface="Lucida Sans"/>
              </a:rPr>
              <a:t>value</a:t>
            </a:r>
            <a:r>
              <a:rPr sz="1800" spc="-270" dirty="0">
                <a:solidFill>
                  <a:srgbClr val="333333"/>
                </a:solidFill>
                <a:latin typeface="Lucida Sans"/>
                <a:cs typeface="Lucida Sans"/>
              </a:rPr>
              <a:t> </a:t>
            </a:r>
            <a:r>
              <a:rPr sz="1800" spc="-100" dirty="0">
                <a:solidFill>
                  <a:srgbClr val="333333"/>
                </a:solidFill>
                <a:latin typeface="Lucida Sans"/>
                <a:cs typeface="Lucida Sans"/>
              </a:rPr>
              <a:t>you</a:t>
            </a:r>
            <a:r>
              <a:rPr sz="1800" spc="-150" dirty="0">
                <a:solidFill>
                  <a:srgbClr val="333333"/>
                </a:solidFill>
                <a:latin typeface="Lucida Sans"/>
                <a:cs typeface="Lucida Sans"/>
              </a:rPr>
              <a:t> </a:t>
            </a:r>
            <a:r>
              <a:rPr sz="1800" i="1" spc="90" dirty="0">
                <a:solidFill>
                  <a:srgbClr val="333333"/>
                </a:solidFill>
                <a:latin typeface="Gill Sans MT"/>
                <a:cs typeface="Gill Sans MT"/>
              </a:rPr>
              <a:t>create</a:t>
            </a:r>
            <a:r>
              <a:rPr sz="1800" i="1" spc="-80" dirty="0">
                <a:solidFill>
                  <a:srgbClr val="333333"/>
                </a:solidFill>
                <a:latin typeface="Gill Sans MT"/>
                <a:cs typeface="Gill Sans MT"/>
              </a:rPr>
              <a:t> </a:t>
            </a:r>
            <a:r>
              <a:rPr sz="1800" spc="-110" dirty="0">
                <a:solidFill>
                  <a:srgbClr val="333333"/>
                </a:solidFill>
                <a:latin typeface="Lucida Sans"/>
                <a:cs typeface="Lucida Sans"/>
              </a:rPr>
              <a:t>for</a:t>
            </a:r>
            <a:r>
              <a:rPr sz="1800" spc="-265" dirty="0">
                <a:solidFill>
                  <a:srgbClr val="333333"/>
                </a:solidFill>
                <a:latin typeface="Lucida Sans"/>
                <a:cs typeface="Lucida Sans"/>
              </a:rPr>
              <a:t> </a:t>
            </a:r>
            <a:r>
              <a:rPr sz="1800" spc="-110" dirty="0">
                <a:solidFill>
                  <a:srgbClr val="333333"/>
                </a:solidFill>
                <a:latin typeface="Lucida Sans"/>
                <a:cs typeface="Lucida Sans"/>
              </a:rPr>
              <a:t>your</a:t>
            </a:r>
            <a:r>
              <a:rPr sz="1800" spc="-165" dirty="0">
                <a:solidFill>
                  <a:srgbClr val="333333"/>
                </a:solidFill>
                <a:latin typeface="Lucida Sans"/>
                <a:cs typeface="Lucida Sans"/>
              </a:rPr>
              <a:t> </a:t>
            </a:r>
            <a:r>
              <a:rPr sz="1800" spc="-100" dirty="0">
                <a:solidFill>
                  <a:srgbClr val="333333"/>
                </a:solidFill>
                <a:latin typeface="Lucida Sans"/>
                <a:cs typeface="Lucida Sans"/>
              </a:rPr>
              <a:t>customer.</a:t>
            </a:r>
            <a:endParaRPr sz="1800">
              <a:latin typeface="Lucida Sans"/>
              <a:cs typeface="Lucida Sans"/>
            </a:endParaRPr>
          </a:p>
        </p:txBody>
      </p:sp>
      <p:sp>
        <p:nvSpPr>
          <p:cNvPr id="20" name="object 20"/>
          <p:cNvSpPr txBox="1"/>
          <p:nvPr/>
        </p:nvSpPr>
        <p:spPr>
          <a:xfrm>
            <a:off x="983397" y="2164992"/>
            <a:ext cx="2550795" cy="701040"/>
          </a:xfrm>
          <a:prstGeom prst="rect">
            <a:avLst/>
          </a:prstGeom>
        </p:spPr>
        <p:txBody>
          <a:bodyPr vert="horz" wrap="square" lIns="0" tIns="33019" rIns="0" bIns="0" rtlCol="0">
            <a:spAutoFit/>
          </a:bodyPr>
          <a:lstStyle/>
          <a:p>
            <a:pPr marL="12700">
              <a:lnSpc>
                <a:spcPct val="100000"/>
              </a:lnSpc>
              <a:spcBef>
                <a:spcPts val="259"/>
              </a:spcBef>
            </a:pPr>
            <a:r>
              <a:rPr sz="2400" spc="-95" dirty="0">
                <a:solidFill>
                  <a:srgbClr val="333333"/>
                </a:solidFill>
                <a:latin typeface="Lucida Sans"/>
                <a:cs typeface="Lucida Sans"/>
              </a:rPr>
              <a:t>Price</a:t>
            </a:r>
            <a:endParaRPr sz="2400">
              <a:latin typeface="Lucida Sans"/>
              <a:cs typeface="Lucida Sans"/>
            </a:endParaRPr>
          </a:p>
          <a:p>
            <a:pPr marL="12700">
              <a:lnSpc>
                <a:spcPct val="100000"/>
              </a:lnSpc>
              <a:spcBef>
                <a:spcPts val="120"/>
              </a:spcBef>
            </a:pPr>
            <a:r>
              <a:rPr sz="1800" spc="-45" dirty="0">
                <a:solidFill>
                  <a:srgbClr val="333333"/>
                </a:solidFill>
                <a:latin typeface="Lucida Sans"/>
                <a:cs typeface="Lucida Sans"/>
              </a:rPr>
              <a:t>What</a:t>
            </a:r>
            <a:r>
              <a:rPr sz="1800" spc="-155" dirty="0">
                <a:solidFill>
                  <a:srgbClr val="333333"/>
                </a:solidFill>
                <a:latin typeface="Lucida Sans"/>
                <a:cs typeface="Lucida Sans"/>
              </a:rPr>
              <a:t> </a:t>
            </a:r>
            <a:r>
              <a:rPr sz="1800" spc="-75" dirty="0">
                <a:solidFill>
                  <a:srgbClr val="333333"/>
                </a:solidFill>
                <a:latin typeface="Lucida Sans"/>
                <a:cs typeface="Lucida Sans"/>
              </a:rPr>
              <a:t>is</a:t>
            </a:r>
            <a:r>
              <a:rPr sz="1800" spc="-180" dirty="0">
                <a:solidFill>
                  <a:srgbClr val="333333"/>
                </a:solidFill>
                <a:latin typeface="Lucida Sans"/>
                <a:cs typeface="Lucida Sans"/>
              </a:rPr>
              <a:t> </a:t>
            </a:r>
            <a:r>
              <a:rPr sz="1800" spc="-105" dirty="0">
                <a:solidFill>
                  <a:srgbClr val="333333"/>
                </a:solidFill>
                <a:latin typeface="Lucida Sans"/>
                <a:cs typeface="Lucida Sans"/>
              </a:rPr>
              <a:t>your</a:t>
            </a:r>
            <a:r>
              <a:rPr sz="1800" spc="-280" dirty="0">
                <a:solidFill>
                  <a:srgbClr val="333333"/>
                </a:solidFill>
                <a:latin typeface="Lucida Sans"/>
                <a:cs typeface="Lucida Sans"/>
              </a:rPr>
              <a:t> </a:t>
            </a:r>
            <a:r>
              <a:rPr sz="1800" spc="-75" dirty="0">
                <a:solidFill>
                  <a:srgbClr val="333333"/>
                </a:solidFill>
                <a:latin typeface="Lucida Sans"/>
                <a:cs typeface="Lucida Sans"/>
              </a:rPr>
              <a:t>value</a:t>
            </a:r>
            <a:r>
              <a:rPr sz="1800" spc="-285" dirty="0">
                <a:solidFill>
                  <a:srgbClr val="333333"/>
                </a:solidFill>
                <a:latin typeface="Lucida Sans"/>
                <a:cs typeface="Lucida Sans"/>
              </a:rPr>
              <a:t> </a:t>
            </a:r>
            <a:r>
              <a:rPr sz="1800" i="1" spc="105" dirty="0">
                <a:solidFill>
                  <a:srgbClr val="333333"/>
                </a:solidFill>
                <a:latin typeface="Gill Sans MT"/>
                <a:cs typeface="Gill Sans MT"/>
              </a:rPr>
              <a:t>worth</a:t>
            </a:r>
            <a:r>
              <a:rPr sz="1800" spc="105" dirty="0">
                <a:solidFill>
                  <a:srgbClr val="333333"/>
                </a:solidFill>
                <a:latin typeface="Lucida Sans"/>
                <a:cs typeface="Lucida Sans"/>
              </a:rPr>
              <a:t>?</a:t>
            </a:r>
            <a:endParaRPr sz="1800">
              <a:latin typeface="Lucida Sans"/>
              <a:cs typeface="Lucida Sans"/>
            </a:endParaRPr>
          </a:p>
        </p:txBody>
      </p:sp>
      <p:sp>
        <p:nvSpPr>
          <p:cNvPr id="21" name="object 21"/>
          <p:cNvSpPr txBox="1"/>
          <p:nvPr/>
        </p:nvSpPr>
        <p:spPr>
          <a:xfrm>
            <a:off x="983397" y="3124851"/>
            <a:ext cx="3630929" cy="701040"/>
          </a:xfrm>
          <a:prstGeom prst="rect">
            <a:avLst/>
          </a:prstGeom>
        </p:spPr>
        <p:txBody>
          <a:bodyPr vert="horz" wrap="square" lIns="0" tIns="33019" rIns="0" bIns="0" rtlCol="0">
            <a:spAutoFit/>
          </a:bodyPr>
          <a:lstStyle/>
          <a:p>
            <a:pPr marL="12700">
              <a:lnSpc>
                <a:spcPct val="100000"/>
              </a:lnSpc>
              <a:spcBef>
                <a:spcPts val="259"/>
              </a:spcBef>
            </a:pPr>
            <a:r>
              <a:rPr sz="2400" spc="-135" dirty="0">
                <a:solidFill>
                  <a:srgbClr val="333333"/>
                </a:solidFill>
                <a:latin typeface="Lucida Sans"/>
                <a:cs typeface="Lucida Sans"/>
              </a:rPr>
              <a:t>Promotion</a:t>
            </a:r>
            <a:endParaRPr sz="2400">
              <a:latin typeface="Lucida Sans"/>
              <a:cs typeface="Lucida Sans"/>
            </a:endParaRPr>
          </a:p>
          <a:p>
            <a:pPr marL="12700">
              <a:lnSpc>
                <a:spcPct val="100000"/>
              </a:lnSpc>
              <a:spcBef>
                <a:spcPts val="120"/>
              </a:spcBef>
            </a:pPr>
            <a:r>
              <a:rPr sz="1800" spc="-60" dirty="0">
                <a:solidFill>
                  <a:srgbClr val="333333"/>
                </a:solidFill>
                <a:latin typeface="Lucida Sans"/>
                <a:cs typeface="Lucida Sans"/>
              </a:rPr>
              <a:t>How</a:t>
            </a:r>
            <a:r>
              <a:rPr sz="1800" spc="-229" dirty="0">
                <a:solidFill>
                  <a:srgbClr val="333333"/>
                </a:solidFill>
                <a:latin typeface="Lucida Sans"/>
                <a:cs typeface="Lucida Sans"/>
              </a:rPr>
              <a:t> </a:t>
            </a:r>
            <a:r>
              <a:rPr sz="1800" i="1" spc="75" dirty="0">
                <a:solidFill>
                  <a:srgbClr val="333333"/>
                </a:solidFill>
                <a:latin typeface="Gill Sans MT"/>
                <a:cs typeface="Gill Sans MT"/>
              </a:rPr>
              <a:t>aware</a:t>
            </a:r>
            <a:r>
              <a:rPr sz="1800" i="1" spc="15" dirty="0">
                <a:solidFill>
                  <a:srgbClr val="333333"/>
                </a:solidFill>
                <a:latin typeface="Gill Sans MT"/>
                <a:cs typeface="Gill Sans MT"/>
              </a:rPr>
              <a:t> </a:t>
            </a:r>
            <a:r>
              <a:rPr sz="1800" spc="-80" dirty="0">
                <a:solidFill>
                  <a:srgbClr val="333333"/>
                </a:solidFill>
                <a:latin typeface="Lucida Sans"/>
                <a:cs typeface="Lucida Sans"/>
              </a:rPr>
              <a:t>are</a:t>
            </a:r>
            <a:r>
              <a:rPr sz="1800" spc="-170" dirty="0">
                <a:solidFill>
                  <a:srgbClr val="333333"/>
                </a:solidFill>
                <a:latin typeface="Lucida Sans"/>
                <a:cs typeface="Lucida Sans"/>
              </a:rPr>
              <a:t> </a:t>
            </a:r>
            <a:r>
              <a:rPr sz="1800" spc="-125" dirty="0">
                <a:solidFill>
                  <a:srgbClr val="333333"/>
                </a:solidFill>
                <a:latin typeface="Lucida Sans"/>
                <a:cs typeface="Lucida Sans"/>
              </a:rPr>
              <a:t>people</a:t>
            </a:r>
            <a:r>
              <a:rPr sz="1800" spc="-170" dirty="0">
                <a:solidFill>
                  <a:srgbClr val="333333"/>
                </a:solidFill>
                <a:latin typeface="Lucida Sans"/>
                <a:cs typeface="Lucida Sans"/>
              </a:rPr>
              <a:t> </a:t>
            </a:r>
            <a:r>
              <a:rPr sz="1800" spc="-110" dirty="0">
                <a:solidFill>
                  <a:srgbClr val="333333"/>
                </a:solidFill>
                <a:latin typeface="Lucida Sans"/>
                <a:cs typeface="Lucida Sans"/>
              </a:rPr>
              <a:t>of</a:t>
            </a:r>
            <a:r>
              <a:rPr sz="1800" spc="-130" dirty="0">
                <a:solidFill>
                  <a:srgbClr val="333333"/>
                </a:solidFill>
                <a:latin typeface="Lucida Sans"/>
                <a:cs typeface="Lucida Sans"/>
              </a:rPr>
              <a:t> </a:t>
            </a:r>
            <a:r>
              <a:rPr sz="1800" spc="-110" dirty="0">
                <a:solidFill>
                  <a:srgbClr val="333333"/>
                </a:solidFill>
                <a:latin typeface="Lucida Sans"/>
                <a:cs typeface="Lucida Sans"/>
              </a:rPr>
              <a:t>your</a:t>
            </a:r>
            <a:r>
              <a:rPr sz="1800" spc="-270" dirty="0">
                <a:solidFill>
                  <a:srgbClr val="333333"/>
                </a:solidFill>
                <a:latin typeface="Lucida Sans"/>
                <a:cs typeface="Lucida Sans"/>
              </a:rPr>
              <a:t> </a:t>
            </a:r>
            <a:r>
              <a:rPr sz="1800" spc="-65" dirty="0">
                <a:solidFill>
                  <a:srgbClr val="333333"/>
                </a:solidFill>
                <a:latin typeface="Lucida Sans"/>
                <a:cs typeface="Lucida Sans"/>
              </a:rPr>
              <a:t>value?</a:t>
            </a:r>
            <a:endParaRPr sz="1800">
              <a:latin typeface="Lucida Sans"/>
              <a:cs typeface="Lucida Sans"/>
            </a:endParaRPr>
          </a:p>
        </p:txBody>
      </p:sp>
      <p:sp>
        <p:nvSpPr>
          <p:cNvPr id="22" name="object 22"/>
          <p:cNvSpPr txBox="1"/>
          <p:nvPr/>
        </p:nvSpPr>
        <p:spPr>
          <a:xfrm>
            <a:off x="983397" y="4084712"/>
            <a:ext cx="2858135" cy="967740"/>
          </a:xfrm>
          <a:prstGeom prst="rect">
            <a:avLst/>
          </a:prstGeom>
        </p:spPr>
        <p:txBody>
          <a:bodyPr vert="horz" wrap="square" lIns="0" tIns="33020" rIns="0" bIns="0" rtlCol="0">
            <a:spAutoFit/>
          </a:bodyPr>
          <a:lstStyle/>
          <a:p>
            <a:pPr marL="12700">
              <a:lnSpc>
                <a:spcPct val="100000"/>
              </a:lnSpc>
              <a:spcBef>
                <a:spcPts val="260"/>
              </a:spcBef>
            </a:pPr>
            <a:r>
              <a:rPr sz="2400" spc="-65" dirty="0">
                <a:solidFill>
                  <a:srgbClr val="333333"/>
                </a:solidFill>
                <a:latin typeface="Lucida Sans"/>
                <a:cs typeface="Lucida Sans"/>
              </a:rPr>
              <a:t>Place</a:t>
            </a:r>
            <a:endParaRPr sz="2400">
              <a:latin typeface="Lucida Sans"/>
              <a:cs typeface="Lucida Sans"/>
            </a:endParaRPr>
          </a:p>
          <a:p>
            <a:pPr marL="12700" marR="5080">
              <a:lnSpc>
                <a:spcPts val="2100"/>
              </a:lnSpc>
              <a:spcBef>
                <a:spcPts val="240"/>
              </a:spcBef>
            </a:pPr>
            <a:r>
              <a:rPr sz="1800" i="1" spc="55" dirty="0">
                <a:solidFill>
                  <a:srgbClr val="333333"/>
                </a:solidFill>
                <a:latin typeface="Gill Sans MT"/>
                <a:cs typeface="Gill Sans MT"/>
              </a:rPr>
              <a:t>Where</a:t>
            </a:r>
            <a:r>
              <a:rPr sz="1800" i="1" spc="-190" dirty="0">
                <a:solidFill>
                  <a:srgbClr val="333333"/>
                </a:solidFill>
                <a:latin typeface="Gill Sans MT"/>
                <a:cs typeface="Gill Sans MT"/>
              </a:rPr>
              <a:t> </a:t>
            </a:r>
            <a:r>
              <a:rPr sz="1800" i="1" spc="100" dirty="0">
                <a:solidFill>
                  <a:srgbClr val="333333"/>
                </a:solidFill>
                <a:latin typeface="Gill Sans MT"/>
                <a:cs typeface="Gill Sans MT"/>
              </a:rPr>
              <a:t>and</a:t>
            </a:r>
            <a:r>
              <a:rPr sz="1800" i="1" spc="-65" dirty="0">
                <a:solidFill>
                  <a:srgbClr val="333333"/>
                </a:solidFill>
                <a:latin typeface="Gill Sans MT"/>
                <a:cs typeface="Gill Sans MT"/>
              </a:rPr>
              <a:t> </a:t>
            </a:r>
            <a:r>
              <a:rPr sz="1800" i="1" spc="110" dirty="0">
                <a:solidFill>
                  <a:srgbClr val="333333"/>
                </a:solidFill>
                <a:latin typeface="Gill Sans MT"/>
                <a:cs typeface="Gill Sans MT"/>
              </a:rPr>
              <a:t>How</a:t>
            </a:r>
            <a:r>
              <a:rPr sz="1800" i="1" spc="-35" dirty="0">
                <a:solidFill>
                  <a:srgbClr val="333333"/>
                </a:solidFill>
                <a:latin typeface="Gill Sans MT"/>
                <a:cs typeface="Gill Sans MT"/>
              </a:rPr>
              <a:t> </a:t>
            </a:r>
            <a:r>
              <a:rPr sz="1800" spc="-75" dirty="0">
                <a:solidFill>
                  <a:srgbClr val="333333"/>
                </a:solidFill>
                <a:latin typeface="Lucida Sans"/>
                <a:cs typeface="Lucida Sans"/>
              </a:rPr>
              <a:t>is</a:t>
            </a:r>
            <a:r>
              <a:rPr sz="1800" spc="-170" dirty="0">
                <a:solidFill>
                  <a:srgbClr val="333333"/>
                </a:solidFill>
                <a:latin typeface="Lucida Sans"/>
                <a:cs typeface="Lucida Sans"/>
              </a:rPr>
              <a:t> </a:t>
            </a:r>
            <a:r>
              <a:rPr sz="1800" spc="-110" dirty="0">
                <a:solidFill>
                  <a:srgbClr val="333333"/>
                </a:solidFill>
                <a:latin typeface="Lucida Sans"/>
                <a:cs typeface="Lucida Sans"/>
              </a:rPr>
              <a:t>your</a:t>
            </a:r>
            <a:r>
              <a:rPr sz="1800" spc="-275" dirty="0">
                <a:solidFill>
                  <a:srgbClr val="333333"/>
                </a:solidFill>
                <a:latin typeface="Lucida Sans"/>
                <a:cs typeface="Lucida Sans"/>
              </a:rPr>
              <a:t> </a:t>
            </a:r>
            <a:r>
              <a:rPr sz="1800" spc="-80" dirty="0">
                <a:solidFill>
                  <a:srgbClr val="333333"/>
                </a:solidFill>
                <a:latin typeface="Lucida Sans"/>
                <a:cs typeface="Lucida Sans"/>
              </a:rPr>
              <a:t>value  consumed?</a:t>
            </a:r>
            <a:endParaRPr sz="1800">
              <a:latin typeface="Lucida Sans"/>
              <a:cs typeface="Lucida Sans"/>
            </a:endParaRPr>
          </a:p>
        </p:txBody>
      </p:sp>
      <p:sp>
        <p:nvSpPr>
          <p:cNvPr id="23" name="object 23"/>
          <p:cNvSpPr txBox="1"/>
          <p:nvPr/>
        </p:nvSpPr>
        <p:spPr>
          <a:xfrm>
            <a:off x="984765" y="5321570"/>
            <a:ext cx="2825115" cy="967740"/>
          </a:xfrm>
          <a:prstGeom prst="rect">
            <a:avLst/>
          </a:prstGeom>
        </p:spPr>
        <p:txBody>
          <a:bodyPr vert="horz" wrap="square" lIns="0" tIns="33020" rIns="0" bIns="0" rtlCol="0">
            <a:spAutoFit/>
          </a:bodyPr>
          <a:lstStyle/>
          <a:p>
            <a:pPr marL="12700">
              <a:lnSpc>
                <a:spcPct val="100000"/>
              </a:lnSpc>
              <a:spcBef>
                <a:spcPts val="260"/>
              </a:spcBef>
            </a:pPr>
            <a:r>
              <a:rPr sz="2400" spc="-125" dirty="0">
                <a:solidFill>
                  <a:srgbClr val="333333"/>
                </a:solidFill>
                <a:latin typeface="Lucida Sans"/>
                <a:cs typeface="Lucida Sans"/>
              </a:rPr>
              <a:t>Packaging</a:t>
            </a:r>
            <a:endParaRPr sz="2400">
              <a:latin typeface="Lucida Sans"/>
              <a:cs typeface="Lucida Sans"/>
            </a:endParaRPr>
          </a:p>
          <a:p>
            <a:pPr marL="12700">
              <a:lnSpc>
                <a:spcPts val="2130"/>
              </a:lnSpc>
              <a:spcBef>
                <a:spcPts val="120"/>
              </a:spcBef>
            </a:pPr>
            <a:r>
              <a:rPr sz="1800" spc="-140" dirty="0">
                <a:solidFill>
                  <a:srgbClr val="333333"/>
                </a:solidFill>
                <a:latin typeface="Lucida Sans"/>
                <a:cs typeface="Lucida Sans"/>
              </a:rPr>
              <a:t>Added </a:t>
            </a:r>
            <a:r>
              <a:rPr sz="1800" spc="-80" dirty="0">
                <a:solidFill>
                  <a:srgbClr val="333333"/>
                </a:solidFill>
                <a:latin typeface="Lucida Sans"/>
                <a:cs typeface="Lucida Sans"/>
              </a:rPr>
              <a:t>value </a:t>
            </a:r>
            <a:r>
              <a:rPr sz="1800" spc="-110" dirty="0">
                <a:solidFill>
                  <a:srgbClr val="333333"/>
                </a:solidFill>
                <a:latin typeface="Lucida Sans"/>
                <a:cs typeface="Lucida Sans"/>
              </a:rPr>
              <a:t>for</a:t>
            </a:r>
            <a:r>
              <a:rPr sz="1800" spc="-320" dirty="0">
                <a:solidFill>
                  <a:srgbClr val="333333"/>
                </a:solidFill>
                <a:latin typeface="Lucida Sans"/>
                <a:cs typeface="Lucida Sans"/>
              </a:rPr>
              <a:t> </a:t>
            </a:r>
            <a:r>
              <a:rPr sz="1800" i="1" spc="100" dirty="0">
                <a:solidFill>
                  <a:srgbClr val="333333"/>
                </a:solidFill>
                <a:latin typeface="Gill Sans MT"/>
                <a:cs typeface="Gill Sans MT"/>
              </a:rPr>
              <a:t>functionality</a:t>
            </a:r>
            <a:endParaRPr sz="1800">
              <a:latin typeface="Gill Sans MT"/>
              <a:cs typeface="Gill Sans MT"/>
            </a:endParaRPr>
          </a:p>
          <a:p>
            <a:pPr marL="12700">
              <a:lnSpc>
                <a:spcPts val="2130"/>
              </a:lnSpc>
            </a:pPr>
            <a:r>
              <a:rPr sz="1800" spc="-95" dirty="0">
                <a:solidFill>
                  <a:srgbClr val="333333"/>
                </a:solidFill>
                <a:latin typeface="Lucida Sans"/>
                <a:cs typeface="Lucida Sans"/>
              </a:rPr>
              <a:t>and </a:t>
            </a:r>
            <a:r>
              <a:rPr sz="1800" spc="-114" dirty="0">
                <a:solidFill>
                  <a:srgbClr val="333333"/>
                </a:solidFill>
                <a:latin typeface="Lucida Sans"/>
                <a:cs typeface="Lucida Sans"/>
              </a:rPr>
              <a:t>brand</a:t>
            </a:r>
            <a:r>
              <a:rPr sz="1800" spc="-315" dirty="0">
                <a:solidFill>
                  <a:srgbClr val="333333"/>
                </a:solidFill>
                <a:latin typeface="Lucida Sans"/>
                <a:cs typeface="Lucida Sans"/>
              </a:rPr>
              <a:t> </a:t>
            </a:r>
            <a:r>
              <a:rPr sz="1800" i="1" spc="105" dirty="0">
                <a:solidFill>
                  <a:srgbClr val="333333"/>
                </a:solidFill>
                <a:latin typeface="Gill Sans MT"/>
                <a:cs typeface="Gill Sans MT"/>
              </a:rPr>
              <a:t>perception</a:t>
            </a:r>
            <a:endParaRPr sz="1800">
              <a:latin typeface="Gill Sans MT"/>
              <a:cs typeface="Gill Sans MT"/>
            </a:endParaRPr>
          </a:p>
        </p:txBody>
      </p:sp>
      <p:sp>
        <p:nvSpPr>
          <p:cNvPr id="24" name="object 24"/>
          <p:cNvSpPr txBox="1">
            <a:spLocks noGrp="1"/>
          </p:cNvSpPr>
          <p:nvPr>
            <p:ph type="title"/>
          </p:nvPr>
        </p:nvSpPr>
        <p:spPr>
          <a:xfrm>
            <a:off x="895169" y="166918"/>
            <a:ext cx="4993640" cy="635000"/>
          </a:xfrm>
          <a:prstGeom prst="rect">
            <a:avLst/>
          </a:prstGeom>
        </p:spPr>
        <p:txBody>
          <a:bodyPr vert="horz" wrap="square" lIns="0" tIns="12700" rIns="0" bIns="0" rtlCol="0">
            <a:spAutoFit/>
          </a:bodyPr>
          <a:lstStyle/>
          <a:p>
            <a:pPr marL="12700">
              <a:lnSpc>
                <a:spcPct val="100000"/>
              </a:lnSpc>
              <a:spcBef>
                <a:spcPts val="100"/>
              </a:spcBef>
            </a:pPr>
            <a:r>
              <a:rPr sz="4000" spc="100" dirty="0">
                <a:latin typeface="Gill Sans MT"/>
                <a:cs typeface="Gill Sans MT"/>
              </a:rPr>
              <a:t>The</a:t>
            </a:r>
            <a:r>
              <a:rPr sz="4000" spc="-190" dirty="0">
                <a:latin typeface="Gill Sans MT"/>
                <a:cs typeface="Gill Sans MT"/>
              </a:rPr>
              <a:t> </a:t>
            </a:r>
            <a:r>
              <a:rPr sz="4000" spc="210" dirty="0">
                <a:latin typeface="Gill Sans MT"/>
                <a:cs typeface="Gill Sans MT"/>
              </a:rPr>
              <a:t>5</a:t>
            </a:r>
            <a:r>
              <a:rPr sz="4000" spc="-140" dirty="0">
                <a:latin typeface="Gill Sans MT"/>
                <a:cs typeface="Gill Sans MT"/>
              </a:rPr>
              <a:t> </a:t>
            </a:r>
            <a:r>
              <a:rPr sz="4000" spc="250" dirty="0">
                <a:latin typeface="Gill Sans MT"/>
                <a:cs typeface="Gill Sans MT"/>
              </a:rPr>
              <a:t>P’s</a:t>
            </a:r>
            <a:r>
              <a:rPr sz="4000" spc="-150" dirty="0">
                <a:latin typeface="Gill Sans MT"/>
                <a:cs typeface="Gill Sans MT"/>
              </a:rPr>
              <a:t> </a:t>
            </a:r>
            <a:r>
              <a:rPr sz="4000" spc="150" dirty="0">
                <a:latin typeface="Gill Sans MT"/>
                <a:cs typeface="Gill Sans MT"/>
              </a:rPr>
              <a:t>of</a:t>
            </a:r>
            <a:r>
              <a:rPr sz="4000" spc="-150" dirty="0">
                <a:latin typeface="Gill Sans MT"/>
                <a:cs typeface="Gill Sans MT"/>
              </a:rPr>
              <a:t> </a:t>
            </a:r>
            <a:r>
              <a:rPr sz="4000" spc="150" dirty="0">
                <a:latin typeface="Gill Sans MT"/>
                <a:cs typeface="Gill Sans MT"/>
              </a:rPr>
              <a:t>Marketing</a:t>
            </a:r>
            <a:endParaRPr sz="4000">
              <a:latin typeface="Gill Sans MT"/>
              <a:cs typeface="Gill Sans M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24000" y="990600"/>
            <a:ext cx="8860692" cy="4733795"/>
          </a:xfrm>
          <a:prstGeom prst="rect">
            <a:avLst/>
          </a:prstGeom>
        </p:spPr>
      </p:pic>
    </p:spTree>
    <p:extLst>
      <p:ext uri="{BB962C8B-B14F-4D97-AF65-F5344CB8AC3E}">
        <p14:creationId xmlns:p14="http://schemas.microsoft.com/office/powerpoint/2010/main" val="16287934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753960"/>
            <a:ext cx="7705725" cy="738664"/>
          </a:xfrm>
        </p:spPr>
        <p:txBody>
          <a:bodyPr/>
          <a:lstStyle/>
          <a:p>
            <a:r>
              <a:rPr lang="en-US" dirty="0" smtClean="0"/>
              <a:t>What is Brand Equity?</a:t>
            </a:r>
            <a:endParaRPr lang="en-US" dirty="0"/>
          </a:p>
        </p:txBody>
      </p:sp>
      <p:sp>
        <p:nvSpPr>
          <p:cNvPr id="3" name="Text Placeholder 2"/>
          <p:cNvSpPr>
            <a:spLocks noGrp="1"/>
          </p:cNvSpPr>
          <p:nvPr>
            <p:ph type="body" idx="1"/>
          </p:nvPr>
        </p:nvSpPr>
        <p:spPr>
          <a:xfrm>
            <a:off x="1219200" y="2229922"/>
            <a:ext cx="9473780" cy="2646878"/>
          </a:xfrm>
        </p:spPr>
        <p:txBody>
          <a:bodyPr/>
          <a:lstStyle/>
          <a:p>
            <a:pPr marL="457200" indent="-457200">
              <a:buFont typeface="Arial" panose="020B0604020202020204" pitchFamily="34" charset="0"/>
              <a:buChar char="•"/>
            </a:pPr>
            <a:r>
              <a:rPr lang="en-US" sz="2800" dirty="0"/>
              <a:t>When the customer has a high level of awareness of </a:t>
            </a:r>
            <a:r>
              <a:rPr lang="en-US" sz="2800" dirty="0" smtClean="0"/>
              <a:t>and familiarity </a:t>
            </a:r>
            <a:r>
              <a:rPr lang="en-US" sz="2800" dirty="0"/>
              <a:t>with the brand and holds strong, favorable, and unique associations with it, this is </a:t>
            </a:r>
            <a:r>
              <a:rPr lang="en-US" sz="2800" dirty="0" smtClean="0"/>
              <a:t>known as “Brand Equity”.</a:t>
            </a:r>
          </a:p>
          <a:p>
            <a:endParaRPr lang="en-US" dirty="0" smtClean="0"/>
          </a:p>
          <a:p>
            <a:r>
              <a:rPr lang="en-US" sz="2400" dirty="0" smtClean="0"/>
              <a:t>	Driven </a:t>
            </a:r>
            <a:r>
              <a:rPr lang="en-US" sz="2400" dirty="0"/>
              <a:t>by “brand knowledge” – brand awareness and brand </a:t>
            </a:r>
            <a:r>
              <a:rPr lang="en-US" sz="2400" dirty="0" smtClean="0"/>
              <a:t>image.</a:t>
            </a:r>
          </a:p>
          <a:p>
            <a:r>
              <a:rPr lang="en-US" sz="2400" dirty="0"/>
              <a:t>	</a:t>
            </a:r>
            <a:r>
              <a:rPr lang="en-US" sz="2400" dirty="0" smtClean="0"/>
              <a:t>Difficult </a:t>
            </a:r>
            <a:r>
              <a:rPr lang="en-US" sz="2400" dirty="0"/>
              <a:t>for competition to match</a:t>
            </a:r>
          </a:p>
          <a:p>
            <a:endParaRPr lang="en-US" dirty="0"/>
          </a:p>
        </p:txBody>
      </p:sp>
      <p:pic>
        <p:nvPicPr>
          <p:cNvPr id="4" name="Picture 3"/>
          <p:cNvPicPr>
            <a:picLocks noChangeAspect="1"/>
          </p:cNvPicPr>
          <p:nvPr/>
        </p:nvPicPr>
        <p:blipFill>
          <a:blip r:embed="rId2"/>
          <a:stretch>
            <a:fillRect/>
          </a:stretch>
        </p:blipFill>
        <p:spPr>
          <a:xfrm>
            <a:off x="6845645" y="4800199"/>
            <a:ext cx="3505109" cy="1840182"/>
          </a:xfrm>
          <a:prstGeom prst="rect">
            <a:avLst/>
          </a:prstGeom>
        </p:spPr>
      </p:pic>
      <p:pic>
        <p:nvPicPr>
          <p:cNvPr id="5" name="Picture 4"/>
          <p:cNvPicPr>
            <a:picLocks noChangeAspect="1"/>
          </p:cNvPicPr>
          <p:nvPr/>
        </p:nvPicPr>
        <p:blipFill>
          <a:blip r:embed="rId3"/>
          <a:stretch>
            <a:fillRect/>
          </a:stretch>
        </p:blipFill>
        <p:spPr>
          <a:xfrm>
            <a:off x="1037805" y="5167527"/>
            <a:ext cx="1630168" cy="1086013"/>
          </a:xfrm>
          <a:prstGeom prst="rect">
            <a:avLst/>
          </a:prstGeom>
        </p:spPr>
      </p:pic>
      <p:pic>
        <p:nvPicPr>
          <p:cNvPr id="7" name="Picture 6"/>
          <p:cNvPicPr>
            <a:picLocks noChangeAspect="1"/>
          </p:cNvPicPr>
          <p:nvPr/>
        </p:nvPicPr>
        <p:blipFill>
          <a:blip r:embed="rId4"/>
          <a:stretch>
            <a:fillRect/>
          </a:stretch>
        </p:blipFill>
        <p:spPr>
          <a:xfrm>
            <a:off x="3949721" y="5103954"/>
            <a:ext cx="1232672" cy="1232672"/>
          </a:xfrm>
          <a:prstGeom prst="rect">
            <a:avLst/>
          </a:prstGeom>
        </p:spPr>
      </p:pic>
      <p:pic>
        <p:nvPicPr>
          <p:cNvPr id="8" name="Picture 7"/>
          <p:cNvPicPr>
            <a:picLocks noChangeAspect="1"/>
          </p:cNvPicPr>
          <p:nvPr/>
        </p:nvPicPr>
        <p:blipFill>
          <a:blip r:embed="rId5"/>
          <a:stretch>
            <a:fillRect/>
          </a:stretch>
        </p:blipFill>
        <p:spPr>
          <a:xfrm>
            <a:off x="2688009" y="5149871"/>
            <a:ext cx="1093430" cy="1093430"/>
          </a:xfrm>
          <a:prstGeom prst="rect">
            <a:avLst/>
          </a:prstGeom>
        </p:spPr>
      </p:pic>
      <p:pic>
        <p:nvPicPr>
          <p:cNvPr id="9" name="Picture 8"/>
          <p:cNvPicPr>
            <a:picLocks noChangeAspect="1"/>
          </p:cNvPicPr>
          <p:nvPr/>
        </p:nvPicPr>
        <p:blipFill>
          <a:blip r:embed="rId6"/>
          <a:stretch>
            <a:fillRect/>
          </a:stretch>
        </p:blipFill>
        <p:spPr>
          <a:xfrm>
            <a:off x="8967754" y="5187161"/>
            <a:ext cx="1895541" cy="1170488"/>
          </a:xfrm>
          <a:prstGeom prst="rect">
            <a:avLst/>
          </a:prstGeom>
        </p:spPr>
      </p:pic>
      <p:pic>
        <p:nvPicPr>
          <p:cNvPr id="10" name="Picture 9"/>
          <p:cNvPicPr>
            <a:picLocks noChangeAspect="1"/>
          </p:cNvPicPr>
          <p:nvPr/>
        </p:nvPicPr>
        <p:blipFill>
          <a:blip r:embed="rId7"/>
          <a:stretch>
            <a:fillRect/>
          </a:stretch>
        </p:blipFill>
        <p:spPr>
          <a:xfrm>
            <a:off x="6742273" y="5187161"/>
            <a:ext cx="1073894" cy="1142859"/>
          </a:xfrm>
          <a:prstGeom prst="rect">
            <a:avLst/>
          </a:prstGeom>
        </p:spPr>
      </p:pic>
      <p:pic>
        <p:nvPicPr>
          <p:cNvPr id="11" name="Picture 10"/>
          <p:cNvPicPr>
            <a:picLocks noChangeAspect="1"/>
          </p:cNvPicPr>
          <p:nvPr/>
        </p:nvPicPr>
        <p:blipFill>
          <a:blip r:embed="rId8"/>
          <a:stretch>
            <a:fillRect/>
          </a:stretch>
        </p:blipFill>
        <p:spPr>
          <a:xfrm>
            <a:off x="5346193" y="5117426"/>
            <a:ext cx="1219200" cy="1219200"/>
          </a:xfrm>
          <a:prstGeom prst="rect">
            <a:avLst/>
          </a:prstGeom>
        </p:spPr>
      </p:pic>
    </p:spTree>
    <p:extLst>
      <p:ext uri="{BB962C8B-B14F-4D97-AF65-F5344CB8AC3E}">
        <p14:creationId xmlns:p14="http://schemas.microsoft.com/office/powerpoint/2010/main" val="6382234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67000" y="533400"/>
            <a:ext cx="7086600" cy="830997"/>
          </a:xfrm>
          <a:prstGeom prst="rect">
            <a:avLst/>
          </a:prstGeom>
          <a:noFill/>
        </p:spPr>
        <p:txBody>
          <a:bodyPr wrap="square" rtlCol="0">
            <a:spAutoFit/>
          </a:bodyPr>
          <a:lstStyle/>
          <a:p>
            <a:r>
              <a:rPr lang="en-US" sz="4800" dirty="0" smtClean="0"/>
              <a:t>Elements of Brand Equity</a:t>
            </a:r>
            <a:endParaRPr lang="en-US" sz="4800" dirty="0"/>
          </a:p>
        </p:txBody>
      </p:sp>
      <p:graphicFrame>
        <p:nvGraphicFramePr>
          <p:cNvPr id="9" name="Diagram 8"/>
          <p:cNvGraphicFramePr/>
          <p:nvPr>
            <p:extLst>
              <p:ext uri="{D42A27DB-BD31-4B8C-83A1-F6EECF244321}">
                <p14:modId xmlns:p14="http://schemas.microsoft.com/office/powerpoint/2010/main" val="2837420892"/>
              </p:ext>
            </p:extLst>
          </p:nvPr>
        </p:nvGraphicFramePr>
        <p:xfrm>
          <a:off x="2514600" y="1600200"/>
          <a:ext cx="6654800" cy="4614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55396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3333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378</TotalTime>
  <Words>761</Words>
  <Application>Microsoft Office PowerPoint</Application>
  <PresentationFormat>Widescreen</PresentationFormat>
  <Paragraphs>158</Paragraphs>
  <Slides>21</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Adobe Caslon Pro</vt:lpstr>
      <vt:lpstr>Adobe Caslon Pro Bold</vt:lpstr>
      <vt:lpstr>Arial</vt:lpstr>
      <vt:lpstr>Calibri</vt:lpstr>
      <vt:lpstr>Courier New</vt:lpstr>
      <vt:lpstr>Gill Sans MT</vt:lpstr>
      <vt:lpstr>Lucida Sans</vt:lpstr>
      <vt:lpstr>Times New Roman</vt:lpstr>
      <vt:lpstr>Vrinda</vt:lpstr>
      <vt:lpstr>Wingdings</vt:lpstr>
      <vt:lpstr>Office Theme</vt:lpstr>
      <vt:lpstr>Farm (DTC) Marketing 101</vt:lpstr>
      <vt:lpstr>Peter Drucker Business Consulting Legend</vt:lpstr>
      <vt:lpstr>PowerPoint Presentation</vt:lpstr>
      <vt:lpstr>Audience essential to effective  communications</vt:lpstr>
      <vt:lpstr>Research + Strategy Both are a great place to start, but they never stop evolving</vt:lpstr>
      <vt:lpstr>The 5 P’s of Marketing</vt:lpstr>
      <vt:lpstr>PowerPoint Presentation</vt:lpstr>
      <vt:lpstr>What is Brand Equity?</vt:lpstr>
      <vt:lpstr>PowerPoint Presentation</vt:lpstr>
      <vt:lpstr>PowerPoint Presentation</vt:lpstr>
      <vt:lpstr>PowerPoint Presentation</vt:lpstr>
      <vt:lpstr>The Local Marketing Toolbox</vt:lpstr>
      <vt:lpstr>Email Marketing</vt:lpstr>
      <vt:lpstr>Social Media</vt:lpstr>
      <vt:lpstr>PowerPoint Presentation</vt:lpstr>
      <vt:lpstr>Web Design</vt:lpstr>
      <vt:lpstr>Graphic Design</vt:lpstr>
      <vt:lpstr>Content Marketing “Storytelling”</vt:lpstr>
      <vt:lpstr>Target Market</vt:lpstr>
      <vt:lpstr>PowerPoint Presentation</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Marketing 101</dc:title>
  <dc:creator>Will Culler</dc:creator>
  <cp:lastModifiedBy>Willis Culler</cp:lastModifiedBy>
  <cp:revision>44</cp:revision>
  <dcterms:created xsi:type="dcterms:W3CDTF">2017-10-12T11:08:55Z</dcterms:created>
  <dcterms:modified xsi:type="dcterms:W3CDTF">2018-08-09T16:51:18Z</dcterms:modified>
</cp:coreProperties>
</file>